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xml" ContentType="application/vnd.openxmlformats-officedocument.presentationml.notesSlide+xml"/>
  <Override PartName="/ppt/notesSlides/notesSlide22.xml" ContentType="application/vnd.openxmlformats-officedocument.presentationml.notesSlide+xml"/>
  <Override PartName="/ppt/notesSlides/notesSlide14.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ppt/diagrams/colors1.xml" ContentType="application/vnd.openxmlformats-officedocument.drawingml.diagramColors+xml"/>
  <Override PartName="/ppt/notesSlides/notesSlide11.xml" ContentType="application/vnd.openxmlformats-officedocument.presentationml.notesSlide+xml"/>
  <Override PartName="/ppt/notesSlides/notesSlide9.xml" ContentType="application/vnd.openxmlformats-officedocument.presentationml.notesSlide+xml"/>
  <Override PartName="/ppt/notesSlides/notesSlide25.xml" ContentType="application/vnd.openxmlformats-officedocument.presentationml.notesSlide+xml"/>
  <Override PartName="/docProps/app.xml" ContentType="application/vnd.openxmlformats-officedocument.extended-properties+xml"/>
  <Override PartName="/ppt/diagrams/layout1.xml" ContentType="application/vnd.openxmlformats-officedocument.drawingml.diagramLayout+xml"/>
  <Override PartName="/ppt/slides/slide11.xml" ContentType="application/vnd.openxmlformats-officedocument.presentationml.slide+xml"/>
  <Override PartName="/ppt/slides/slide18.xml" ContentType="application/vnd.openxmlformats-officedocument.presentationml.slide+xml"/>
  <Override PartName="/ppt/notesSlides/notesSlide16.xml" ContentType="application/vnd.openxmlformats-officedocument.presentationml.notesSlide+xml"/>
  <Override PartName="/ppt/notesSlides/notesSlide21.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Default Extension="wmf" ContentType="image/x-wmf"/>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notesSlides/notesSlide15.xml" ContentType="application/vnd.openxmlformats-officedocument.presentationml.notesSlide+xml"/>
  <Override PartName="/ppt/notesSlides/notesSlide19.xml" ContentType="application/vnd.openxmlformats-officedocument.presentationml.notesSlide+xml"/>
  <Override PartName="/ppt/slides/slide13.xml" ContentType="application/vnd.openxmlformats-officedocument.presentationml.slide+xml"/>
  <Override PartName="/ppt/slides/slide14.xml" ContentType="application/vnd.openxmlformats-officedocument.presentationml.slide+xml"/>
  <Override PartName="/ppt/notesSlides/notesSlide17.xml" ContentType="application/vnd.openxmlformats-officedocument.presentationml.notesSlide+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notesSlides/notesSlide13.xml" ContentType="application/vnd.openxmlformats-officedocument.presentationml.notesSlide+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diagrams/quickStyle1.xml" ContentType="application/vnd.openxmlformats-officedocument.drawingml.diagramStyl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notesSlides/notesSlide18.xml" ContentType="application/vnd.openxmlformats-officedocument.presentationml.notesSlide+xml"/>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Default Extension="rels" ContentType="application/vnd.openxmlformats-package.relationships+xml"/>
  <Override PartName="/ppt/slides/slide9.xml" ContentType="application/vnd.openxmlformats-officedocument.presentationml.slide+xml"/>
  <Override PartName="/ppt/notesSlides/notesSlide24.xml" ContentType="application/vnd.openxmlformats-officedocument.presentationml.notesSlide+xml"/>
  <Override PartName="/ppt/slides/slide2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Default Extension="gif" ContentType="image/gif"/>
  <Override PartName="/ppt/notesSlides/notesSlide20.xml" ContentType="application/vnd.openxmlformats-officedocument.presentationml.notesSlide+xml"/>
  <Override PartName="/ppt/slides/slide19.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30"/>
  </p:notesMasterIdLst>
  <p:sldIdLst>
    <p:sldId id="256" r:id="rId2"/>
    <p:sldId id="269" r:id="rId3"/>
    <p:sldId id="272" r:id="rId4"/>
    <p:sldId id="274" r:id="rId5"/>
    <p:sldId id="273" r:id="rId6"/>
    <p:sldId id="265" r:id="rId7"/>
    <p:sldId id="262" r:id="rId8"/>
    <p:sldId id="264" r:id="rId9"/>
    <p:sldId id="266" r:id="rId10"/>
    <p:sldId id="259" r:id="rId11"/>
    <p:sldId id="260" r:id="rId12"/>
    <p:sldId id="257" r:id="rId13"/>
    <p:sldId id="279" r:id="rId14"/>
    <p:sldId id="267" r:id="rId15"/>
    <p:sldId id="268" r:id="rId16"/>
    <p:sldId id="281" r:id="rId17"/>
    <p:sldId id="282" r:id="rId18"/>
    <p:sldId id="283" r:id="rId19"/>
    <p:sldId id="284" r:id="rId20"/>
    <p:sldId id="285" r:id="rId21"/>
    <p:sldId id="275" r:id="rId22"/>
    <p:sldId id="276" r:id="rId23"/>
    <p:sldId id="280" r:id="rId24"/>
    <p:sldId id="277" r:id="rId25"/>
    <p:sldId id="287" r:id="rId26"/>
    <p:sldId id="289" r:id="rId27"/>
    <p:sldId id="291" r:id="rId28"/>
    <p:sldId id="278"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280C5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81978" autoAdjust="0"/>
  </p:normalViewPr>
  <p:slideViewPr>
    <p:cSldViewPr snapToObjects="1">
      <p:cViewPr varScale="1">
        <p:scale>
          <a:sx n="90" d="100"/>
          <a:sy n="90" d="100"/>
        </p:scale>
        <p:origin x="-1224" y="-1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5" Type="http://schemas.openxmlformats.org/officeDocument/2006/relationships/tableStyles" Target="tableStyles.xml"/><Relationship Id="rId31" Type="http://schemas.openxmlformats.org/officeDocument/2006/relationships/printerSettings" Target="printerSettings/printerSettings1.bin"/><Relationship Id="rId34" Type="http://schemas.openxmlformats.org/officeDocument/2006/relationships/theme" Target="theme/theme1.xml"/><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32"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slide" Target="slides/slide26.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slide" Target="slides/slide27.xml"/><Relationship Id="rId26" Type="http://schemas.openxmlformats.org/officeDocument/2006/relationships/slide" Target="slides/slide25.xml"/><Relationship Id="rId30" Type="http://schemas.openxmlformats.org/officeDocument/2006/relationships/notesMaster" Target="notesMasters/notesMaster1.xml"/><Relationship Id="rId11" Type="http://schemas.openxmlformats.org/officeDocument/2006/relationships/slide" Target="slides/slide10.xml"/><Relationship Id="rId29" Type="http://schemas.openxmlformats.org/officeDocument/2006/relationships/slide" Target="slides/slide28.xml"/><Relationship Id="rId6" Type="http://schemas.openxmlformats.org/officeDocument/2006/relationships/slide" Target="slides/slide5.xml"/><Relationship Id="rId16" Type="http://schemas.openxmlformats.org/officeDocument/2006/relationships/slide" Target="slides/slide15.xml"/><Relationship Id="rId3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BCF8F3F-0145-A244-B62F-27A088C0851E}" type="doc">
      <dgm:prSet loTypeId="urn:microsoft.com/office/officeart/2005/8/layout/hierarchy1" loCatId="hierarchy" qsTypeId="urn:microsoft.com/office/officeart/2005/8/quickstyle/simple4" qsCatId="simple" csTypeId="urn:microsoft.com/office/officeart/2005/8/colors/colorful1" csCatId="colorful" phldr="1"/>
      <dgm:spPr/>
      <dgm:t>
        <a:bodyPr/>
        <a:lstStyle/>
        <a:p>
          <a:endParaRPr lang="en-US"/>
        </a:p>
      </dgm:t>
    </dgm:pt>
    <dgm:pt modelId="{8C8721D1-A2CF-7F4B-AC3E-186D15D20836}">
      <dgm:prSet phldrT="[Text]"/>
      <dgm:spPr/>
      <dgm:t>
        <a:bodyPr/>
        <a:lstStyle/>
        <a:p>
          <a:r>
            <a:rPr lang="en-US" dirty="0" err="1" smtClean="0"/>
            <a:t>Nga</a:t>
          </a:r>
          <a:r>
            <a:rPr lang="en-US" dirty="0" smtClean="0"/>
            <a:t> </a:t>
          </a:r>
          <a:r>
            <a:rPr lang="en-US" dirty="0" err="1" smtClean="0"/>
            <a:t>whanaketanga</a:t>
          </a:r>
          <a:endParaRPr lang="en-US" dirty="0"/>
        </a:p>
      </dgm:t>
    </dgm:pt>
    <dgm:pt modelId="{A2B039B6-E66A-974C-B1BC-C6F3F24AEDD0}" type="parTrans" cxnId="{9DE73AEC-7E14-A242-8B4C-378EC15BD154}">
      <dgm:prSet/>
      <dgm:spPr/>
      <dgm:t>
        <a:bodyPr/>
        <a:lstStyle/>
        <a:p>
          <a:endParaRPr lang="en-US"/>
        </a:p>
      </dgm:t>
    </dgm:pt>
    <dgm:pt modelId="{169E134E-6ED5-BE48-A356-DFBFF01280E0}" type="sibTrans" cxnId="{9DE73AEC-7E14-A242-8B4C-378EC15BD154}">
      <dgm:prSet/>
      <dgm:spPr/>
      <dgm:t>
        <a:bodyPr/>
        <a:lstStyle/>
        <a:p>
          <a:endParaRPr lang="en-US"/>
        </a:p>
      </dgm:t>
    </dgm:pt>
    <dgm:pt modelId="{CA70BBF5-1997-D545-9B14-61BC2A7BC5C1}">
      <dgm:prSet phldrT="[Text]"/>
      <dgm:spPr/>
      <dgm:t>
        <a:bodyPr/>
        <a:lstStyle/>
        <a:p>
          <a:r>
            <a:rPr lang="en-US" dirty="0" smtClean="0"/>
            <a:t>Korero a </a:t>
          </a:r>
          <a:r>
            <a:rPr lang="en-US" dirty="0" err="1" smtClean="0"/>
            <a:t>waha</a:t>
          </a:r>
          <a:endParaRPr lang="en-US" dirty="0"/>
        </a:p>
      </dgm:t>
    </dgm:pt>
    <dgm:pt modelId="{9649AD2E-1198-8846-829A-D6F165C96668}" type="parTrans" cxnId="{9564D88A-F69E-3243-BF94-838E8A4E9BD1}">
      <dgm:prSet/>
      <dgm:spPr/>
      <dgm:t>
        <a:bodyPr/>
        <a:lstStyle/>
        <a:p>
          <a:endParaRPr lang="en-US"/>
        </a:p>
      </dgm:t>
    </dgm:pt>
    <dgm:pt modelId="{1F7A91C8-437D-BA40-93C9-452A9A7F7AEC}" type="sibTrans" cxnId="{9564D88A-F69E-3243-BF94-838E8A4E9BD1}">
      <dgm:prSet/>
      <dgm:spPr/>
      <dgm:t>
        <a:bodyPr/>
        <a:lstStyle/>
        <a:p>
          <a:endParaRPr lang="en-US"/>
        </a:p>
      </dgm:t>
    </dgm:pt>
    <dgm:pt modelId="{B90DF47B-647E-794C-B1AE-AE3A59B2D79E}">
      <dgm:prSet phldrT="[Text]"/>
      <dgm:spPr/>
      <dgm:t>
        <a:bodyPr/>
        <a:lstStyle/>
        <a:p>
          <a:r>
            <a:rPr lang="en-US" dirty="0" err="1" smtClean="0"/>
            <a:t>Puna</a:t>
          </a:r>
          <a:r>
            <a:rPr lang="en-US" dirty="0" smtClean="0"/>
            <a:t> Reo</a:t>
          </a:r>
        </a:p>
        <a:p>
          <a:r>
            <a:rPr lang="en-US" dirty="0" smtClean="0"/>
            <a:t>(</a:t>
          </a:r>
          <a:r>
            <a:rPr lang="en-US" dirty="0" err="1" smtClean="0"/>
            <a:t>Ko</a:t>
          </a:r>
          <a:r>
            <a:rPr lang="en-US" dirty="0" smtClean="0"/>
            <a:t> </a:t>
          </a:r>
          <a:r>
            <a:rPr lang="en-US" dirty="0" err="1" smtClean="0"/>
            <a:t>te</a:t>
          </a:r>
          <a:r>
            <a:rPr lang="en-US" dirty="0" smtClean="0"/>
            <a:t> </a:t>
          </a:r>
          <a:r>
            <a:rPr lang="en-US" dirty="0" err="1" smtClean="0"/>
            <a:t>tipu</a:t>
          </a:r>
          <a:r>
            <a:rPr lang="en-US" dirty="0" smtClean="0"/>
            <a:t>)</a:t>
          </a:r>
          <a:endParaRPr lang="en-US" dirty="0"/>
        </a:p>
      </dgm:t>
    </dgm:pt>
    <dgm:pt modelId="{6CB1E128-294C-7846-9B8C-C1A7F99928F2}" type="parTrans" cxnId="{D68F711D-03AB-2040-80B0-5F140FAF46A2}">
      <dgm:prSet/>
      <dgm:spPr/>
      <dgm:t>
        <a:bodyPr/>
        <a:lstStyle/>
        <a:p>
          <a:endParaRPr lang="en-US"/>
        </a:p>
      </dgm:t>
    </dgm:pt>
    <dgm:pt modelId="{A437EE59-7187-3E44-ADF6-8124BE9A2376}" type="sibTrans" cxnId="{D68F711D-03AB-2040-80B0-5F140FAF46A2}">
      <dgm:prSet/>
      <dgm:spPr/>
      <dgm:t>
        <a:bodyPr/>
        <a:lstStyle/>
        <a:p>
          <a:endParaRPr lang="en-US"/>
        </a:p>
      </dgm:t>
    </dgm:pt>
    <dgm:pt modelId="{29A64252-ECD4-B14A-B60E-9F3F6F0C10E0}">
      <dgm:prSet phldrT="[Text]"/>
      <dgm:spPr/>
      <dgm:t>
        <a:bodyPr/>
        <a:lstStyle/>
        <a:p>
          <a:r>
            <a:rPr lang="en-US" dirty="0" err="1" smtClean="0"/>
            <a:t>Tuhituhi</a:t>
          </a:r>
          <a:endParaRPr lang="en-US" dirty="0"/>
        </a:p>
      </dgm:t>
    </dgm:pt>
    <dgm:pt modelId="{049FADC7-F880-6344-996E-46CD789E1332}" type="parTrans" cxnId="{FEBA42A0-2540-3F48-AEC7-373FC8C427D3}">
      <dgm:prSet/>
      <dgm:spPr/>
      <dgm:t>
        <a:bodyPr/>
        <a:lstStyle/>
        <a:p>
          <a:endParaRPr lang="en-US"/>
        </a:p>
      </dgm:t>
    </dgm:pt>
    <dgm:pt modelId="{46EF067C-62A1-CF47-8770-130A0AACF968}" type="sibTrans" cxnId="{FEBA42A0-2540-3F48-AEC7-373FC8C427D3}">
      <dgm:prSet/>
      <dgm:spPr/>
      <dgm:t>
        <a:bodyPr/>
        <a:lstStyle/>
        <a:p>
          <a:endParaRPr lang="en-US"/>
        </a:p>
      </dgm:t>
    </dgm:pt>
    <dgm:pt modelId="{C6999F9F-5F75-6445-93E8-321EFA013CB0}">
      <dgm:prSet phldrT="[Text]"/>
      <dgm:spPr/>
      <dgm:t>
        <a:bodyPr/>
        <a:lstStyle/>
        <a:p>
          <a:r>
            <a:rPr lang="en-US" dirty="0" err="1" smtClean="0"/>
            <a:t>Panui</a:t>
          </a:r>
          <a:endParaRPr lang="en-US" dirty="0"/>
        </a:p>
      </dgm:t>
    </dgm:pt>
    <dgm:pt modelId="{B2A82FC7-B2F3-EE41-B1E4-987E441B7515}" type="parTrans" cxnId="{E11DF935-DB18-3440-8D28-9C7D166D4AEA}">
      <dgm:prSet/>
      <dgm:spPr/>
      <dgm:t>
        <a:bodyPr/>
        <a:lstStyle/>
        <a:p>
          <a:endParaRPr lang="en-US"/>
        </a:p>
      </dgm:t>
    </dgm:pt>
    <dgm:pt modelId="{591ED880-DDA3-1F42-8048-371133DAAE65}" type="sibTrans" cxnId="{E11DF935-DB18-3440-8D28-9C7D166D4AEA}">
      <dgm:prSet/>
      <dgm:spPr/>
      <dgm:t>
        <a:bodyPr/>
        <a:lstStyle/>
        <a:p>
          <a:endParaRPr lang="en-US"/>
        </a:p>
      </dgm:t>
    </dgm:pt>
    <dgm:pt modelId="{3AADC196-A80D-6348-A458-9F566FAAB693}">
      <dgm:prSet phldrT="[Text]"/>
      <dgm:spPr/>
      <dgm:t>
        <a:bodyPr/>
        <a:lstStyle/>
        <a:p>
          <a:r>
            <a:rPr lang="en-US" dirty="0" err="1" smtClean="0"/>
            <a:t>Aheinga</a:t>
          </a:r>
          <a:r>
            <a:rPr lang="en-US" dirty="0" smtClean="0"/>
            <a:t> Reo</a:t>
          </a:r>
        </a:p>
        <a:p>
          <a:r>
            <a:rPr lang="en-US" dirty="0" smtClean="0"/>
            <a:t>(</a:t>
          </a:r>
          <a:r>
            <a:rPr lang="en-US" dirty="0" err="1" smtClean="0"/>
            <a:t>Ako</a:t>
          </a:r>
          <a:r>
            <a:rPr lang="en-US" dirty="0" smtClean="0"/>
            <a:t> Reo Maori)</a:t>
          </a:r>
          <a:endParaRPr lang="en-US" dirty="0"/>
        </a:p>
      </dgm:t>
    </dgm:pt>
    <dgm:pt modelId="{73E8B36A-4B1F-2342-B23E-82878DACFE3C}" type="parTrans" cxnId="{13305E87-B7AE-604A-BF63-633B161B5B40}">
      <dgm:prSet/>
      <dgm:spPr/>
      <dgm:t>
        <a:bodyPr/>
        <a:lstStyle/>
        <a:p>
          <a:endParaRPr lang="en-US"/>
        </a:p>
      </dgm:t>
    </dgm:pt>
    <dgm:pt modelId="{0F74920E-DE49-C14B-B049-5BBBA18D9062}" type="sibTrans" cxnId="{13305E87-B7AE-604A-BF63-633B161B5B40}">
      <dgm:prSet/>
      <dgm:spPr/>
      <dgm:t>
        <a:bodyPr/>
        <a:lstStyle/>
        <a:p>
          <a:endParaRPr lang="en-US"/>
        </a:p>
      </dgm:t>
    </dgm:pt>
    <dgm:pt modelId="{3A76EB20-8389-514B-A844-741A54D8E211}">
      <dgm:prSet phldrT="[Text]"/>
      <dgm:spPr/>
      <dgm:t>
        <a:bodyPr/>
        <a:lstStyle/>
        <a:p>
          <a:r>
            <a:rPr lang="en-US" dirty="0" err="1" smtClean="0"/>
            <a:t>Rautaki</a:t>
          </a:r>
          <a:r>
            <a:rPr lang="en-US" dirty="0" smtClean="0"/>
            <a:t> Reo</a:t>
          </a:r>
        </a:p>
        <a:p>
          <a:r>
            <a:rPr lang="en-US" dirty="0" smtClean="0"/>
            <a:t>(</a:t>
          </a:r>
          <a:r>
            <a:rPr lang="en-US" dirty="0" err="1" smtClean="0"/>
            <a:t>Ko</a:t>
          </a:r>
          <a:r>
            <a:rPr lang="en-US" dirty="0" smtClean="0"/>
            <a:t> </a:t>
          </a:r>
          <a:r>
            <a:rPr lang="en-US" dirty="0" err="1" smtClean="0"/>
            <a:t>te</a:t>
          </a:r>
          <a:r>
            <a:rPr lang="en-US" dirty="0" smtClean="0"/>
            <a:t> </a:t>
          </a:r>
          <a:r>
            <a:rPr lang="en-US" dirty="0" err="1" smtClean="0"/>
            <a:t>whakamahi</a:t>
          </a:r>
          <a:r>
            <a:rPr lang="en-US" dirty="0" smtClean="0"/>
            <a:t>)</a:t>
          </a:r>
          <a:endParaRPr lang="en-US" dirty="0"/>
        </a:p>
      </dgm:t>
    </dgm:pt>
    <dgm:pt modelId="{997545A6-0292-EB42-A73F-B08D655A0EBF}" type="parTrans" cxnId="{2CB435B2-B698-0245-8C88-355573E6D5D0}">
      <dgm:prSet/>
      <dgm:spPr/>
      <dgm:t>
        <a:bodyPr/>
        <a:lstStyle/>
        <a:p>
          <a:endParaRPr lang="en-US"/>
        </a:p>
      </dgm:t>
    </dgm:pt>
    <dgm:pt modelId="{C8928AAB-1C4B-C545-AE95-B304D9CA5EA9}" type="sibTrans" cxnId="{2CB435B2-B698-0245-8C88-355573E6D5D0}">
      <dgm:prSet/>
      <dgm:spPr/>
      <dgm:t>
        <a:bodyPr/>
        <a:lstStyle/>
        <a:p>
          <a:endParaRPr lang="en-US"/>
        </a:p>
      </dgm:t>
    </dgm:pt>
    <dgm:pt modelId="{C96302BD-97F4-E442-93D7-4F48117B2365}">
      <dgm:prSet phldrT="[Text]"/>
      <dgm:spPr/>
      <dgm:t>
        <a:bodyPr/>
        <a:lstStyle/>
        <a:p>
          <a:r>
            <a:rPr lang="en-US" dirty="0" smtClean="0"/>
            <a:t>Te </a:t>
          </a:r>
          <a:r>
            <a:rPr lang="en-US" dirty="0" err="1" smtClean="0"/>
            <a:t>Marautanga</a:t>
          </a:r>
          <a:r>
            <a:rPr lang="en-US" dirty="0" smtClean="0"/>
            <a:t> </a:t>
          </a:r>
          <a:r>
            <a:rPr lang="en-US" dirty="0" err="1" smtClean="0"/>
            <a:t>o</a:t>
          </a:r>
          <a:r>
            <a:rPr lang="en-US" dirty="0" smtClean="0"/>
            <a:t> </a:t>
          </a:r>
          <a:r>
            <a:rPr lang="en-US" dirty="0" err="1" smtClean="0"/>
            <a:t>Aotearoa</a:t>
          </a:r>
          <a:endParaRPr lang="en-US" dirty="0"/>
        </a:p>
      </dgm:t>
    </dgm:pt>
    <dgm:pt modelId="{6AF2F33B-44AF-5747-B452-FFD8726053DF}" type="parTrans" cxnId="{159F9C10-80FA-934E-82FB-9B6DAB5AF1C8}">
      <dgm:prSet/>
      <dgm:spPr/>
    </dgm:pt>
    <dgm:pt modelId="{E272B876-54CC-EB41-98D9-6EB5EBC08917}" type="sibTrans" cxnId="{159F9C10-80FA-934E-82FB-9B6DAB5AF1C8}">
      <dgm:prSet/>
      <dgm:spPr/>
    </dgm:pt>
    <dgm:pt modelId="{E7875A0D-BCA0-0E4C-B087-9D654EFC8EC8}" type="pres">
      <dgm:prSet presAssocID="{6BCF8F3F-0145-A244-B62F-27A088C0851E}" presName="hierChild1" presStyleCnt="0">
        <dgm:presLayoutVars>
          <dgm:chPref val="1"/>
          <dgm:dir/>
          <dgm:animOne val="branch"/>
          <dgm:animLvl val="lvl"/>
          <dgm:resizeHandles/>
        </dgm:presLayoutVars>
      </dgm:prSet>
      <dgm:spPr/>
      <dgm:t>
        <a:bodyPr/>
        <a:lstStyle/>
        <a:p>
          <a:endParaRPr lang="en-US"/>
        </a:p>
      </dgm:t>
    </dgm:pt>
    <dgm:pt modelId="{509F78CC-2733-BF4B-A339-BB371E7D00C7}" type="pres">
      <dgm:prSet presAssocID="{8C8721D1-A2CF-7F4B-AC3E-186D15D20836}" presName="hierRoot1" presStyleCnt="0"/>
      <dgm:spPr/>
    </dgm:pt>
    <dgm:pt modelId="{4109DC86-9C86-9F44-8B17-47BCF8635E19}" type="pres">
      <dgm:prSet presAssocID="{8C8721D1-A2CF-7F4B-AC3E-186D15D20836}" presName="composite" presStyleCnt="0"/>
      <dgm:spPr/>
    </dgm:pt>
    <dgm:pt modelId="{CF8C57DA-AEA1-1B43-A625-BC7CF5ED8023}" type="pres">
      <dgm:prSet presAssocID="{8C8721D1-A2CF-7F4B-AC3E-186D15D20836}" presName="background" presStyleLbl="node0" presStyleIdx="0" presStyleCnt="2"/>
      <dgm:spPr/>
    </dgm:pt>
    <dgm:pt modelId="{FDA3B329-F001-D84F-8C62-DFB5B94FDDDD}" type="pres">
      <dgm:prSet presAssocID="{8C8721D1-A2CF-7F4B-AC3E-186D15D20836}" presName="text" presStyleLbl="fgAcc0" presStyleIdx="0" presStyleCnt="2" custLinFactNeighborX="49025" custLinFactNeighborY="-1642">
        <dgm:presLayoutVars>
          <dgm:chPref val="3"/>
        </dgm:presLayoutVars>
      </dgm:prSet>
      <dgm:spPr/>
      <dgm:t>
        <a:bodyPr/>
        <a:lstStyle/>
        <a:p>
          <a:endParaRPr lang="en-US"/>
        </a:p>
      </dgm:t>
    </dgm:pt>
    <dgm:pt modelId="{428A352F-8486-7A43-A81B-EE7F54F2CA6B}" type="pres">
      <dgm:prSet presAssocID="{8C8721D1-A2CF-7F4B-AC3E-186D15D20836}" presName="hierChild2" presStyleCnt="0"/>
      <dgm:spPr/>
    </dgm:pt>
    <dgm:pt modelId="{3C9EDCFB-51D8-0C42-8518-717FFCEBF6A3}" type="pres">
      <dgm:prSet presAssocID="{C96302BD-97F4-E442-93D7-4F48117B2365}" presName="hierRoot1" presStyleCnt="0"/>
      <dgm:spPr/>
    </dgm:pt>
    <dgm:pt modelId="{C41E26A9-B90C-C643-89A5-366C9E0F074C}" type="pres">
      <dgm:prSet presAssocID="{C96302BD-97F4-E442-93D7-4F48117B2365}" presName="composite" presStyleCnt="0"/>
      <dgm:spPr/>
    </dgm:pt>
    <dgm:pt modelId="{A2F43184-6642-4F44-A3DA-AD0837D60289}" type="pres">
      <dgm:prSet presAssocID="{C96302BD-97F4-E442-93D7-4F48117B2365}" presName="background" presStyleLbl="node0" presStyleIdx="1" presStyleCnt="2"/>
      <dgm:spPr/>
    </dgm:pt>
    <dgm:pt modelId="{2EB5725E-A1CC-A343-9D25-8810910F221E}" type="pres">
      <dgm:prSet presAssocID="{C96302BD-97F4-E442-93D7-4F48117B2365}" presName="text" presStyleLbl="fgAcc0" presStyleIdx="1" presStyleCnt="2" custLinFactNeighborX="71750" custLinFactNeighborY="320">
        <dgm:presLayoutVars>
          <dgm:chPref val="3"/>
        </dgm:presLayoutVars>
      </dgm:prSet>
      <dgm:spPr/>
      <dgm:t>
        <a:bodyPr/>
        <a:lstStyle/>
        <a:p>
          <a:endParaRPr lang="en-US"/>
        </a:p>
      </dgm:t>
    </dgm:pt>
    <dgm:pt modelId="{A5A7D2FB-B272-E642-B8A7-3B94DA2CAAE6}" type="pres">
      <dgm:prSet presAssocID="{C96302BD-97F4-E442-93D7-4F48117B2365}" presName="hierChild2" presStyleCnt="0"/>
      <dgm:spPr/>
    </dgm:pt>
    <dgm:pt modelId="{216459B8-A5E2-724B-BA7F-797077DF60CA}" type="pres">
      <dgm:prSet presAssocID="{9649AD2E-1198-8846-829A-D6F165C96668}" presName="Name10" presStyleLbl="parChTrans1D2" presStyleIdx="0" presStyleCnt="3"/>
      <dgm:spPr/>
      <dgm:t>
        <a:bodyPr/>
        <a:lstStyle/>
        <a:p>
          <a:endParaRPr lang="en-US"/>
        </a:p>
      </dgm:t>
    </dgm:pt>
    <dgm:pt modelId="{DAD30B69-31E6-E549-99C2-9CF074396A67}" type="pres">
      <dgm:prSet presAssocID="{CA70BBF5-1997-D545-9B14-61BC2A7BC5C1}" presName="hierRoot2" presStyleCnt="0"/>
      <dgm:spPr/>
    </dgm:pt>
    <dgm:pt modelId="{310C66CB-1404-E145-B012-25D3F5DF53A3}" type="pres">
      <dgm:prSet presAssocID="{CA70BBF5-1997-D545-9B14-61BC2A7BC5C1}" presName="composite2" presStyleCnt="0"/>
      <dgm:spPr/>
    </dgm:pt>
    <dgm:pt modelId="{4C89573E-2E7E-674A-AA54-5377242989AA}" type="pres">
      <dgm:prSet presAssocID="{CA70BBF5-1997-D545-9B14-61BC2A7BC5C1}" presName="background2" presStyleLbl="node2" presStyleIdx="0" presStyleCnt="3"/>
      <dgm:spPr/>
    </dgm:pt>
    <dgm:pt modelId="{3A1D5E4D-3FFB-DE45-8379-8D7E6855C9D4}" type="pres">
      <dgm:prSet presAssocID="{CA70BBF5-1997-D545-9B14-61BC2A7BC5C1}" presName="text2" presStyleLbl="fgAcc2" presStyleIdx="0" presStyleCnt="3">
        <dgm:presLayoutVars>
          <dgm:chPref val="3"/>
        </dgm:presLayoutVars>
      </dgm:prSet>
      <dgm:spPr/>
      <dgm:t>
        <a:bodyPr/>
        <a:lstStyle/>
        <a:p>
          <a:endParaRPr lang="en-US"/>
        </a:p>
      </dgm:t>
    </dgm:pt>
    <dgm:pt modelId="{F9A6060C-00DF-F04A-BF18-EBB9010A7590}" type="pres">
      <dgm:prSet presAssocID="{CA70BBF5-1997-D545-9B14-61BC2A7BC5C1}" presName="hierChild3" presStyleCnt="0"/>
      <dgm:spPr/>
    </dgm:pt>
    <dgm:pt modelId="{E1ADB402-153B-5F48-A10A-49E5144C59CC}" type="pres">
      <dgm:prSet presAssocID="{73E8B36A-4B1F-2342-B23E-82878DACFE3C}" presName="Name17" presStyleLbl="parChTrans1D3" presStyleIdx="0" presStyleCnt="3"/>
      <dgm:spPr/>
      <dgm:t>
        <a:bodyPr/>
        <a:lstStyle/>
        <a:p>
          <a:endParaRPr lang="en-US"/>
        </a:p>
      </dgm:t>
    </dgm:pt>
    <dgm:pt modelId="{02F50F05-C141-B048-BFDF-C805946CF722}" type="pres">
      <dgm:prSet presAssocID="{3AADC196-A80D-6348-A458-9F566FAAB693}" presName="hierRoot3" presStyleCnt="0"/>
      <dgm:spPr/>
    </dgm:pt>
    <dgm:pt modelId="{9E8D9298-7361-1745-9CC8-A15CC688A5CE}" type="pres">
      <dgm:prSet presAssocID="{3AADC196-A80D-6348-A458-9F566FAAB693}" presName="composite3" presStyleCnt="0"/>
      <dgm:spPr/>
    </dgm:pt>
    <dgm:pt modelId="{E6DB0811-D6DC-2F4B-BF5F-23A943886BE1}" type="pres">
      <dgm:prSet presAssocID="{3AADC196-A80D-6348-A458-9F566FAAB693}" presName="background3" presStyleLbl="node3" presStyleIdx="0" presStyleCnt="3"/>
      <dgm:spPr/>
    </dgm:pt>
    <dgm:pt modelId="{1C80E1CC-8A31-8848-8B6B-693AAF0317C8}" type="pres">
      <dgm:prSet presAssocID="{3AADC196-A80D-6348-A458-9F566FAAB693}" presName="text3" presStyleLbl="fgAcc3" presStyleIdx="0" presStyleCnt="3" custScaleX="106914">
        <dgm:presLayoutVars>
          <dgm:chPref val="3"/>
        </dgm:presLayoutVars>
      </dgm:prSet>
      <dgm:spPr/>
      <dgm:t>
        <a:bodyPr/>
        <a:lstStyle/>
        <a:p>
          <a:endParaRPr lang="en-US"/>
        </a:p>
      </dgm:t>
    </dgm:pt>
    <dgm:pt modelId="{F6CAA733-16B5-174E-8D21-058CCEB611F9}" type="pres">
      <dgm:prSet presAssocID="{3AADC196-A80D-6348-A458-9F566FAAB693}" presName="hierChild4" presStyleCnt="0"/>
      <dgm:spPr/>
    </dgm:pt>
    <dgm:pt modelId="{0E790F41-0EB8-5249-BE92-1B3F6858979F}" type="pres">
      <dgm:prSet presAssocID="{B2A82FC7-B2F3-EE41-B1E4-987E441B7515}" presName="Name10" presStyleLbl="parChTrans1D2" presStyleIdx="1" presStyleCnt="3"/>
      <dgm:spPr/>
      <dgm:t>
        <a:bodyPr/>
        <a:lstStyle/>
        <a:p>
          <a:endParaRPr lang="en-US"/>
        </a:p>
      </dgm:t>
    </dgm:pt>
    <dgm:pt modelId="{C01F7085-46A5-CE45-9C1B-19AE4CA80EB5}" type="pres">
      <dgm:prSet presAssocID="{C6999F9F-5F75-6445-93E8-321EFA013CB0}" presName="hierRoot2" presStyleCnt="0"/>
      <dgm:spPr/>
    </dgm:pt>
    <dgm:pt modelId="{45C07EFC-2992-B348-8A0D-855FAAF2ACDF}" type="pres">
      <dgm:prSet presAssocID="{C6999F9F-5F75-6445-93E8-321EFA013CB0}" presName="composite2" presStyleCnt="0"/>
      <dgm:spPr/>
    </dgm:pt>
    <dgm:pt modelId="{0C740E5E-3A6B-7D42-84A1-213B4231FCF7}" type="pres">
      <dgm:prSet presAssocID="{C6999F9F-5F75-6445-93E8-321EFA013CB0}" presName="background2" presStyleLbl="node2" presStyleIdx="1" presStyleCnt="3"/>
      <dgm:spPr/>
    </dgm:pt>
    <dgm:pt modelId="{2A20800C-B003-BD41-8A3A-0ED567FEBD06}" type="pres">
      <dgm:prSet presAssocID="{C6999F9F-5F75-6445-93E8-321EFA013CB0}" presName="text2" presStyleLbl="fgAcc2" presStyleIdx="1" presStyleCnt="3">
        <dgm:presLayoutVars>
          <dgm:chPref val="3"/>
        </dgm:presLayoutVars>
      </dgm:prSet>
      <dgm:spPr/>
      <dgm:t>
        <a:bodyPr/>
        <a:lstStyle/>
        <a:p>
          <a:endParaRPr lang="en-US"/>
        </a:p>
      </dgm:t>
    </dgm:pt>
    <dgm:pt modelId="{27AAA5B7-CFA9-E345-9848-A6EEE9D9F485}" type="pres">
      <dgm:prSet presAssocID="{C6999F9F-5F75-6445-93E8-321EFA013CB0}" presName="hierChild3" presStyleCnt="0"/>
      <dgm:spPr/>
    </dgm:pt>
    <dgm:pt modelId="{B89EE7DD-A315-F341-856E-336DD45DE738}" type="pres">
      <dgm:prSet presAssocID="{6CB1E128-294C-7846-9B8C-C1A7F99928F2}" presName="Name17" presStyleLbl="parChTrans1D3" presStyleIdx="1" presStyleCnt="3"/>
      <dgm:spPr/>
      <dgm:t>
        <a:bodyPr/>
        <a:lstStyle/>
        <a:p>
          <a:endParaRPr lang="en-US"/>
        </a:p>
      </dgm:t>
    </dgm:pt>
    <dgm:pt modelId="{6CE23A99-BDD9-3047-8EF3-7C88999C4109}" type="pres">
      <dgm:prSet presAssocID="{B90DF47B-647E-794C-B1AE-AE3A59B2D79E}" presName="hierRoot3" presStyleCnt="0"/>
      <dgm:spPr/>
    </dgm:pt>
    <dgm:pt modelId="{E9678E45-3650-3744-8313-6280DD3DEBAB}" type="pres">
      <dgm:prSet presAssocID="{B90DF47B-647E-794C-B1AE-AE3A59B2D79E}" presName="composite3" presStyleCnt="0"/>
      <dgm:spPr/>
    </dgm:pt>
    <dgm:pt modelId="{E021A7FC-8495-D948-B4CA-EEC9E3C28243}" type="pres">
      <dgm:prSet presAssocID="{B90DF47B-647E-794C-B1AE-AE3A59B2D79E}" presName="background3" presStyleLbl="node3" presStyleIdx="1" presStyleCnt="3"/>
      <dgm:spPr/>
    </dgm:pt>
    <dgm:pt modelId="{7A1B02F0-FD93-3F45-B4F4-93E63F0D798F}" type="pres">
      <dgm:prSet presAssocID="{B90DF47B-647E-794C-B1AE-AE3A59B2D79E}" presName="text3" presStyleLbl="fgAcc3" presStyleIdx="1" presStyleCnt="3">
        <dgm:presLayoutVars>
          <dgm:chPref val="3"/>
        </dgm:presLayoutVars>
      </dgm:prSet>
      <dgm:spPr/>
      <dgm:t>
        <a:bodyPr/>
        <a:lstStyle/>
        <a:p>
          <a:endParaRPr lang="en-US"/>
        </a:p>
      </dgm:t>
    </dgm:pt>
    <dgm:pt modelId="{FF893452-19AE-C941-BDB9-7A1B0607C092}" type="pres">
      <dgm:prSet presAssocID="{B90DF47B-647E-794C-B1AE-AE3A59B2D79E}" presName="hierChild4" presStyleCnt="0"/>
      <dgm:spPr/>
    </dgm:pt>
    <dgm:pt modelId="{6C842723-705B-BC47-A827-54401B776D7B}" type="pres">
      <dgm:prSet presAssocID="{049FADC7-F880-6344-996E-46CD789E1332}" presName="Name10" presStyleLbl="parChTrans1D2" presStyleIdx="2" presStyleCnt="3"/>
      <dgm:spPr/>
      <dgm:t>
        <a:bodyPr/>
        <a:lstStyle/>
        <a:p>
          <a:endParaRPr lang="en-US"/>
        </a:p>
      </dgm:t>
    </dgm:pt>
    <dgm:pt modelId="{67919B5C-D4B2-D241-AD89-CC38B05406DB}" type="pres">
      <dgm:prSet presAssocID="{29A64252-ECD4-B14A-B60E-9F3F6F0C10E0}" presName="hierRoot2" presStyleCnt="0"/>
      <dgm:spPr/>
    </dgm:pt>
    <dgm:pt modelId="{ECD715E7-02E9-BA43-BBA3-F6CFE6294034}" type="pres">
      <dgm:prSet presAssocID="{29A64252-ECD4-B14A-B60E-9F3F6F0C10E0}" presName="composite2" presStyleCnt="0"/>
      <dgm:spPr/>
    </dgm:pt>
    <dgm:pt modelId="{B7F7F9FD-B6BB-E844-8E88-2EBCD2747C55}" type="pres">
      <dgm:prSet presAssocID="{29A64252-ECD4-B14A-B60E-9F3F6F0C10E0}" presName="background2" presStyleLbl="node2" presStyleIdx="2" presStyleCnt="3"/>
      <dgm:spPr/>
    </dgm:pt>
    <dgm:pt modelId="{888CCF22-76E8-0C47-8A9F-BEB06DED5583}" type="pres">
      <dgm:prSet presAssocID="{29A64252-ECD4-B14A-B60E-9F3F6F0C10E0}" presName="text2" presStyleLbl="fgAcc2" presStyleIdx="2" presStyleCnt="3">
        <dgm:presLayoutVars>
          <dgm:chPref val="3"/>
        </dgm:presLayoutVars>
      </dgm:prSet>
      <dgm:spPr/>
      <dgm:t>
        <a:bodyPr/>
        <a:lstStyle/>
        <a:p>
          <a:endParaRPr lang="en-US"/>
        </a:p>
      </dgm:t>
    </dgm:pt>
    <dgm:pt modelId="{B29C36DC-884D-D742-8AC3-553BB8DAA188}" type="pres">
      <dgm:prSet presAssocID="{29A64252-ECD4-B14A-B60E-9F3F6F0C10E0}" presName="hierChild3" presStyleCnt="0"/>
      <dgm:spPr/>
    </dgm:pt>
    <dgm:pt modelId="{E2BB96B7-45CC-6745-BA83-B314915E0896}" type="pres">
      <dgm:prSet presAssocID="{997545A6-0292-EB42-A73F-B08D655A0EBF}" presName="Name17" presStyleLbl="parChTrans1D3" presStyleIdx="2" presStyleCnt="3"/>
      <dgm:spPr/>
      <dgm:t>
        <a:bodyPr/>
        <a:lstStyle/>
        <a:p>
          <a:endParaRPr lang="en-US"/>
        </a:p>
      </dgm:t>
    </dgm:pt>
    <dgm:pt modelId="{923E73D3-2614-2C4A-9671-BE999B02439B}" type="pres">
      <dgm:prSet presAssocID="{3A76EB20-8389-514B-A844-741A54D8E211}" presName="hierRoot3" presStyleCnt="0"/>
      <dgm:spPr/>
    </dgm:pt>
    <dgm:pt modelId="{EA000F1C-6CD7-2149-9CB9-9A874051FBD7}" type="pres">
      <dgm:prSet presAssocID="{3A76EB20-8389-514B-A844-741A54D8E211}" presName="composite3" presStyleCnt="0"/>
      <dgm:spPr/>
    </dgm:pt>
    <dgm:pt modelId="{0FC55878-E17D-DF4E-A84B-01E6E130858B}" type="pres">
      <dgm:prSet presAssocID="{3A76EB20-8389-514B-A844-741A54D8E211}" presName="background3" presStyleLbl="node3" presStyleIdx="2" presStyleCnt="3"/>
      <dgm:spPr/>
    </dgm:pt>
    <dgm:pt modelId="{B8A40AFE-D1EE-B440-9E3F-D96344347560}" type="pres">
      <dgm:prSet presAssocID="{3A76EB20-8389-514B-A844-741A54D8E211}" presName="text3" presStyleLbl="fgAcc3" presStyleIdx="2" presStyleCnt="3">
        <dgm:presLayoutVars>
          <dgm:chPref val="3"/>
        </dgm:presLayoutVars>
      </dgm:prSet>
      <dgm:spPr/>
      <dgm:t>
        <a:bodyPr/>
        <a:lstStyle/>
        <a:p>
          <a:endParaRPr lang="en-US"/>
        </a:p>
      </dgm:t>
    </dgm:pt>
    <dgm:pt modelId="{5FBABC6E-2702-064F-ADFF-C7119C44515C}" type="pres">
      <dgm:prSet presAssocID="{3A76EB20-8389-514B-A844-741A54D8E211}" presName="hierChild4" presStyleCnt="0"/>
      <dgm:spPr/>
    </dgm:pt>
  </dgm:ptLst>
  <dgm:cxnLst>
    <dgm:cxn modelId="{D68F711D-03AB-2040-80B0-5F140FAF46A2}" srcId="{C6999F9F-5F75-6445-93E8-321EFA013CB0}" destId="{B90DF47B-647E-794C-B1AE-AE3A59B2D79E}" srcOrd="0" destOrd="0" parTransId="{6CB1E128-294C-7846-9B8C-C1A7F99928F2}" sibTransId="{A437EE59-7187-3E44-ADF6-8124BE9A2376}"/>
    <dgm:cxn modelId="{B221D041-5ADC-854A-B12C-79B228E197F5}" type="presOf" srcId="{CA70BBF5-1997-D545-9B14-61BC2A7BC5C1}" destId="{3A1D5E4D-3FFB-DE45-8379-8D7E6855C9D4}" srcOrd="0" destOrd="0" presId="urn:microsoft.com/office/officeart/2005/8/layout/hierarchy1"/>
    <dgm:cxn modelId="{E56074F9-15AB-0E47-AEFF-08BB818D1FF4}" type="presOf" srcId="{9649AD2E-1198-8846-829A-D6F165C96668}" destId="{216459B8-A5E2-724B-BA7F-797077DF60CA}" srcOrd="0" destOrd="0" presId="urn:microsoft.com/office/officeart/2005/8/layout/hierarchy1"/>
    <dgm:cxn modelId="{39568792-7AB8-9B4C-ABBF-0A86E1543A12}" type="presOf" srcId="{997545A6-0292-EB42-A73F-B08D655A0EBF}" destId="{E2BB96B7-45CC-6745-BA83-B314915E0896}" srcOrd="0" destOrd="0" presId="urn:microsoft.com/office/officeart/2005/8/layout/hierarchy1"/>
    <dgm:cxn modelId="{E11DF935-DB18-3440-8D28-9C7D166D4AEA}" srcId="{C96302BD-97F4-E442-93D7-4F48117B2365}" destId="{C6999F9F-5F75-6445-93E8-321EFA013CB0}" srcOrd="1" destOrd="0" parTransId="{B2A82FC7-B2F3-EE41-B1E4-987E441B7515}" sibTransId="{591ED880-DDA3-1F42-8048-371133DAAE65}"/>
    <dgm:cxn modelId="{9564D88A-F69E-3243-BF94-838E8A4E9BD1}" srcId="{C96302BD-97F4-E442-93D7-4F48117B2365}" destId="{CA70BBF5-1997-D545-9B14-61BC2A7BC5C1}" srcOrd="0" destOrd="0" parTransId="{9649AD2E-1198-8846-829A-D6F165C96668}" sibTransId="{1F7A91C8-437D-BA40-93C9-452A9A7F7AEC}"/>
    <dgm:cxn modelId="{CD2D8952-EC70-294E-8D2B-5E0B155F05C7}" type="presOf" srcId="{8C8721D1-A2CF-7F4B-AC3E-186D15D20836}" destId="{FDA3B329-F001-D84F-8C62-DFB5B94FDDDD}" srcOrd="0" destOrd="0" presId="urn:microsoft.com/office/officeart/2005/8/layout/hierarchy1"/>
    <dgm:cxn modelId="{13305E87-B7AE-604A-BF63-633B161B5B40}" srcId="{CA70BBF5-1997-D545-9B14-61BC2A7BC5C1}" destId="{3AADC196-A80D-6348-A458-9F566FAAB693}" srcOrd="0" destOrd="0" parTransId="{73E8B36A-4B1F-2342-B23E-82878DACFE3C}" sibTransId="{0F74920E-DE49-C14B-B049-5BBBA18D9062}"/>
    <dgm:cxn modelId="{3BBEE438-7DA0-A041-AAE4-870E42E55D73}" type="presOf" srcId="{B2A82FC7-B2F3-EE41-B1E4-987E441B7515}" destId="{0E790F41-0EB8-5249-BE92-1B3F6858979F}" srcOrd="0" destOrd="0" presId="urn:microsoft.com/office/officeart/2005/8/layout/hierarchy1"/>
    <dgm:cxn modelId="{39F190CA-FB74-C84D-8DFB-A90D9DB86F51}" type="presOf" srcId="{3A76EB20-8389-514B-A844-741A54D8E211}" destId="{B8A40AFE-D1EE-B440-9E3F-D96344347560}" srcOrd="0" destOrd="0" presId="urn:microsoft.com/office/officeart/2005/8/layout/hierarchy1"/>
    <dgm:cxn modelId="{6CEC177B-2870-0041-A3C0-2D003CA7EE15}" type="presOf" srcId="{3AADC196-A80D-6348-A458-9F566FAAB693}" destId="{1C80E1CC-8A31-8848-8B6B-693AAF0317C8}" srcOrd="0" destOrd="0" presId="urn:microsoft.com/office/officeart/2005/8/layout/hierarchy1"/>
    <dgm:cxn modelId="{BFED6148-D254-0E4C-8029-DE5E338C5D00}" type="presOf" srcId="{73E8B36A-4B1F-2342-B23E-82878DACFE3C}" destId="{E1ADB402-153B-5F48-A10A-49E5144C59CC}" srcOrd="0" destOrd="0" presId="urn:microsoft.com/office/officeart/2005/8/layout/hierarchy1"/>
    <dgm:cxn modelId="{0F25C539-483B-3F47-B354-7E3F0BE6B0D8}" type="presOf" srcId="{6BCF8F3F-0145-A244-B62F-27A088C0851E}" destId="{E7875A0D-BCA0-0E4C-B087-9D654EFC8EC8}" srcOrd="0" destOrd="0" presId="urn:microsoft.com/office/officeart/2005/8/layout/hierarchy1"/>
    <dgm:cxn modelId="{159F9C10-80FA-934E-82FB-9B6DAB5AF1C8}" srcId="{6BCF8F3F-0145-A244-B62F-27A088C0851E}" destId="{C96302BD-97F4-E442-93D7-4F48117B2365}" srcOrd="1" destOrd="0" parTransId="{6AF2F33B-44AF-5747-B452-FFD8726053DF}" sibTransId="{E272B876-54CC-EB41-98D9-6EB5EBC08917}"/>
    <dgm:cxn modelId="{B66B46A2-1364-BE40-8888-B856578AAF4E}" type="presOf" srcId="{049FADC7-F880-6344-996E-46CD789E1332}" destId="{6C842723-705B-BC47-A827-54401B776D7B}" srcOrd="0" destOrd="0" presId="urn:microsoft.com/office/officeart/2005/8/layout/hierarchy1"/>
    <dgm:cxn modelId="{50520DED-83CC-8744-96C1-A54472F0115E}" type="presOf" srcId="{29A64252-ECD4-B14A-B60E-9F3F6F0C10E0}" destId="{888CCF22-76E8-0C47-8A9F-BEB06DED5583}" srcOrd="0" destOrd="0" presId="urn:microsoft.com/office/officeart/2005/8/layout/hierarchy1"/>
    <dgm:cxn modelId="{9DE73AEC-7E14-A242-8B4C-378EC15BD154}" srcId="{6BCF8F3F-0145-A244-B62F-27A088C0851E}" destId="{8C8721D1-A2CF-7F4B-AC3E-186D15D20836}" srcOrd="0" destOrd="0" parTransId="{A2B039B6-E66A-974C-B1BC-C6F3F24AEDD0}" sibTransId="{169E134E-6ED5-BE48-A356-DFBFF01280E0}"/>
    <dgm:cxn modelId="{8D7B8A23-6819-1349-8BD6-9E3C78C47315}" type="presOf" srcId="{B90DF47B-647E-794C-B1AE-AE3A59B2D79E}" destId="{7A1B02F0-FD93-3F45-B4F4-93E63F0D798F}" srcOrd="0" destOrd="0" presId="urn:microsoft.com/office/officeart/2005/8/layout/hierarchy1"/>
    <dgm:cxn modelId="{2CB435B2-B698-0245-8C88-355573E6D5D0}" srcId="{29A64252-ECD4-B14A-B60E-9F3F6F0C10E0}" destId="{3A76EB20-8389-514B-A844-741A54D8E211}" srcOrd="0" destOrd="0" parTransId="{997545A6-0292-EB42-A73F-B08D655A0EBF}" sibTransId="{C8928AAB-1C4B-C545-AE95-B304D9CA5EA9}"/>
    <dgm:cxn modelId="{959B7CF0-F9CE-E148-8A20-6DD67B576BF5}" type="presOf" srcId="{6CB1E128-294C-7846-9B8C-C1A7F99928F2}" destId="{B89EE7DD-A315-F341-856E-336DD45DE738}" srcOrd="0" destOrd="0" presId="urn:microsoft.com/office/officeart/2005/8/layout/hierarchy1"/>
    <dgm:cxn modelId="{E57DFA56-22A2-3044-B142-0E7F1B108B2D}" type="presOf" srcId="{C6999F9F-5F75-6445-93E8-321EFA013CB0}" destId="{2A20800C-B003-BD41-8A3A-0ED567FEBD06}" srcOrd="0" destOrd="0" presId="urn:microsoft.com/office/officeart/2005/8/layout/hierarchy1"/>
    <dgm:cxn modelId="{FEBA42A0-2540-3F48-AEC7-373FC8C427D3}" srcId="{C96302BD-97F4-E442-93D7-4F48117B2365}" destId="{29A64252-ECD4-B14A-B60E-9F3F6F0C10E0}" srcOrd="2" destOrd="0" parTransId="{049FADC7-F880-6344-996E-46CD789E1332}" sibTransId="{46EF067C-62A1-CF47-8770-130A0AACF968}"/>
    <dgm:cxn modelId="{8B95BD5C-7D01-0F40-B79D-11BFA30FA9C9}" type="presOf" srcId="{C96302BD-97F4-E442-93D7-4F48117B2365}" destId="{2EB5725E-A1CC-A343-9D25-8810910F221E}" srcOrd="0" destOrd="0" presId="urn:microsoft.com/office/officeart/2005/8/layout/hierarchy1"/>
    <dgm:cxn modelId="{A5E15BF9-2019-CB45-93C1-F5FBA65B1241}" type="presParOf" srcId="{E7875A0D-BCA0-0E4C-B087-9D654EFC8EC8}" destId="{509F78CC-2733-BF4B-A339-BB371E7D00C7}" srcOrd="0" destOrd="0" presId="urn:microsoft.com/office/officeart/2005/8/layout/hierarchy1"/>
    <dgm:cxn modelId="{5DB24DA0-3E32-9B4C-8034-93689E4C2246}" type="presParOf" srcId="{509F78CC-2733-BF4B-A339-BB371E7D00C7}" destId="{4109DC86-9C86-9F44-8B17-47BCF8635E19}" srcOrd="0" destOrd="0" presId="urn:microsoft.com/office/officeart/2005/8/layout/hierarchy1"/>
    <dgm:cxn modelId="{90BCC243-08A7-FD45-8530-E3781A03631A}" type="presParOf" srcId="{4109DC86-9C86-9F44-8B17-47BCF8635E19}" destId="{CF8C57DA-AEA1-1B43-A625-BC7CF5ED8023}" srcOrd="0" destOrd="0" presId="urn:microsoft.com/office/officeart/2005/8/layout/hierarchy1"/>
    <dgm:cxn modelId="{C1E3F18F-BFBB-7444-A893-2E31FDCDAC5A}" type="presParOf" srcId="{4109DC86-9C86-9F44-8B17-47BCF8635E19}" destId="{FDA3B329-F001-D84F-8C62-DFB5B94FDDDD}" srcOrd="1" destOrd="0" presId="urn:microsoft.com/office/officeart/2005/8/layout/hierarchy1"/>
    <dgm:cxn modelId="{CC0BACDC-4BC8-AF4D-9B60-59E6F11F6037}" type="presParOf" srcId="{509F78CC-2733-BF4B-A339-BB371E7D00C7}" destId="{428A352F-8486-7A43-A81B-EE7F54F2CA6B}" srcOrd="1" destOrd="0" presId="urn:microsoft.com/office/officeart/2005/8/layout/hierarchy1"/>
    <dgm:cxn modelId="{D7144EA8-F983-2243-BFC8-F62AFC4A258D}" type="presParOf" srcId="{E7875A0D-BCA0-0E4C-B087-9D654EFC8EC8}" destId="{3C9EDCFB-51D8-0C42-8518-717FFCEBF6A3}" srcOrd="1" destOrd="0" presId="urn:microsoft.com/office/officeart/2005/8/layout/hierarchy1"/>
    <dgm:cxn modelId="{3A71F2CC-64C8-FD4C-AA61-963795E81F15}" type="presParOf" srcId="{3C9EDCFB-51D8-0C42-8518-717FFCEBF6A3}" destId="{C41E26A9-B90C-C643-89A5-366C9E0F074C}" srcOrd="0" destOrd="0" presId="urn:microsoft.com/office/officeart/2005/8/layout/hierarchy1"/>
    <dgm:cxn modelId="{2715F4A2-3ABE-CB4B-9778-863B4966E2F7}" type="presParOf" srcId="{C41E26A9-B90C-C643-89A5-366C9E0F074C}" destId="{A2F43184-6642-4F44-A3DA-AD0837D60289}" srcOrd="0" destOrd="0" presId="urn:microsoft.com/office/officeart/2005/8/layout/hierarchy1"/>
    <dgm:cxn modelId="{520F1C7E-39CA-C044-B04B-DE7050F88501}" type="presParOf" srcId="{C41E26A9-B90C-C643-89A5-366C9E0F074C}" destId="{2EB5725E-A1CC-A343-9D25-8810910F221E}" srcOrd="1" destOrd="0" presId="urn:microsoft.com/office/officeart/2005/8/layout/hierarchy1"/>
    <dgm:cxn modelId="{66F51696-9362-9D4F-932A-2D9BDB3B0187}" type="presParOf" srcId="{3C9EDCFB-51D8-0C42-8518-717FFCEBF6A3}" destId="{A5A7D2FB-B272-E642-B8A7-3B94DA2CAAE6}" srcOrd="1" destOrd="0" presId="urn:microsoft.com/office/officeart/2005/8/layout/hierarchy1"/>
    <dgm:cxn modelId="{9F298261-DD11-D545-AD4B-E29699C25282}" type="presParOf" srcId="{A5A7D2FB-B272-E642-B8A7-3B94DA2CAAE6}" destId="{216459B8-A5E2-724B-BA7F-797077DF60CA}" srcOrd="0" destOrd="0" presId="urn:microsoft.com/office/officeart/2005/8/layout/hierarchy1"/>
    <dgm:cxn modelId="{C8EBA842-E8FB-D142-AAE7-5C5791C2C06B}" type="presParOf" srcId="{A5A7D2FB-B272-E642-B8A7-3B94DA2CAAE6}" destId="{DAD30B69-31E6-E549-99C2-9CF074396A67}" srcOrd="1" destOrd="0" presId="urn:microsoft.com/office/officeart/2005/8/layout/hierarchy1"/>
    <dgm:cxn modelId="{E88753AB-1122-6247-9603-9E1A9269BA32}" type="presParOf" srcId="{DAD30B69-31E6-E549-99C2-9CF074396A67}" destId="{310C66CB-1404-E145-B012-25D3F5DF53A3}" srcOrd="0" destOrd="0" presId="urn:microsoft.com/office/officeart/2005/8/layout/hierarchy1"/>
    <dgm:cxn modelId="{9747E6CD-F48C-324F-9A8A-2A10359902D8}" type="presParOf" srcId="{310C66CB-1404-E145-B012-25D3F5DF53A3}" destId="{4C89573E-2E7E-674A-AA54-5377242989AA}" srcOrd="0" destOrd="0" presId="urn:microsoft.com/office/officeart/2005/8/layout/hierarchy1"/>
    <dgm:cxn modelId="{96554CD7-5C7F-714D-B84B-4BF652083C02}" type="presParOf" srcId="{310C66CB-1404-E145-B012-25D3F5DF53A3}" destId="{3A1D5E4D-3FFB-DE45-8379-8D7E6855C9D4}" srcOrd="1" destOrd="0" presId="urn:microsoft.com/office/officeart/2005/8/layout/hierarchy1"/>
    <dgm:cxn modelId="{B8DF9851-D490-D941-A003-496E5C59BF8A}" type="presParOf" srcId="{DAD30B69-31E6-E549-99C2-9CF074396A67}" destId="{F9A6060C-00DF-F04A-BF18-EBB9010A7590}" srcOrd="1" destOrd="0" presId="urn:microsoft.com/office/officeart/2005/8/layout/hierarchy1"/>
    <dgm:cxn modelId="{C2C50C90-7FDA-9B44-BE18-DB5CFECF788E}" type="presParOf" srcId="{F9A6060C-00DF-F04A-BF18-EBB9010A7590}" destId="{E1ADB402-153B-5F48-A10A-49E5144C59CC}" srcOrd="0" destOrd="0" presId="urn:microsoft.com/office/officeart/2005/8/layout/hierarchy1"/>
    <dgm:cxn modelId="{5B1286AF-37BC-304D-9D4C-D9B26109A370}" type="presParOf" srcId="{F9A6060C-00DF-F04A-BF18-EBB9010A7590}" destId="{02F50F05-C141-B048-BFDF-C805946CF722}" srcOrd="1" destOrd="0" presId="urn:microsoft.com/office/officeart/2005/8/layout/hierarchy1"/>
    <dgm:cxn modelId="{30FDFD2D-B3C5-7B46-B11B-92DB6ADBFC49}" type="presParOf" srcId="{02F50F05-C141-B048-BFDF-C805946CF722}" destId="{9E8D9298-7361-1745-9CC8-A15CC688A5CE}" srcOrd="0" destOrd="0" presId="urn:microsoft.com/office/officeart/2005/8/layout/hierarchy1"/>
    <dgm:cxn modelId="{30EAA6BD-4595-AC41-A789-F424BE1CCD3F}" type="presParOf" srcId="{9E8D9298-7361-1745-9CC8-A15CC688A5CE}" destId="{E6DB0811-D6DC-2F4B-BF5F-23A943886BE1}" srcOrd="0" destOrd="0" presId="urn:microsoft.com/office/officeart/2005/8/layout/hierarchy1"/>
    <dgm:cxn modelId="{32B3D12D-FE06-7D41-AACA-913988FEA92D}" type="presParOf" srcId="{9E8D9298-7361-1745-9CC8-A15CC688A5CE}" destId="{1C80E1CC-8A31-8848-8B6B-693AAF0317C8}" srcOrd="1" destOrd="0" presId="urn:microsoft.com/office/officeart/2005/8/layout/hierarchy1"/>
    <dgm:cxn modelId="{843F7D1E-A5BE-5C47-B792-0C86BD640D98}" type="presParOf" srcId="{02F50F05-C141-B048-BFDF-C805946CF722}" destId="{F6CAA733-16B5-174E-8D21-058CCEB611F9}" srcOrd="1" destOrd="0" presId="urn:microsoft.com/office/officeart/2005/8/layout/hierarchy1"/>
    <dgm:cxn modelId="{E86D5185-BFBF-A243-BFBF-7E6C19A8FF96}" type="presParOf" srcId="{A5A7D2FB-B272-E642-B8A7-3B94DA2CAAE6}" destId="{0E790F41-0EB8-5249-BE92-1B3F6858979F}" srcOrd="2" destOrd="0" presId="urn:microsoft.com/office/officeart/2005/8/layout/hierarchy1"/>
    <dgm:cxn modelId="{6D9F5756-15AE-C840-B340-A780F97F4B48}" type="presParOf" srcId="{A5A7D2FB-B272-E642-B8A7-3B94DA2CAAE6}" destId="{C01F7085-46A5-CE45-9C1B-19AE4CA80EB5}" srcOrd="3" destOrd="0" presId="urn:microsoft.com/office/officeart/2005/8/layout/hierarchy1"/>
    <dgm:cxn modelId="{6466BB18-82A6-B244-8550-20CFB882A154}" type="presParOf" srcId="{C01F7085-46A5-CE45-9C1B-19AE4CA80EB5}" destId="{45C07EFC-2992-B348-8A0D-855FAAF2ACDF}" srcOrd="0" destOrd="0" presId="urn:microsoft.com/office/officeart/2005/8/layout/hierarchy1"/>
    <dgm:cxn modelId="{CFCB033D-4C8C-AE43-9FA7-42B08C68D1E6}" type="presParOf" srcId="{45C07EFC-2992-B348-8A0D-855FAAF2ACDF}" destId="{0C740E5E-3A6B-7D42-84A1-213B4231FCF7}" srcOrd="0" destOrd="0" presId="urn:microsoft.com/office/officeart/2005/8/layout/hierarchy1"/>
    <dgm:cxn modelId="{482AB94B-C093-C845-96CC-7187AE18BC1D}" type="presParOf" srcId="{45C07EFC-2992-B348-8A0D-855FAAF2ACDF}" destId="{2A20800C-B003-BD41-8A3A-0ED567FEBD06}" srcOrd="1" destOrd="0" presId="urn:microsoft.com/office/officeart/2005/8/layout/hierarchy1"/>
    <dgm:cxn modelId="{C95C3E53-8E50-F44D-966C-414AC5DE56A2}" type="presParOf" srcId="{C01F7085-46A5-CE45-9C1B-19AE4CA80EB5}" destId="{27AAA5B7-CFA9-E345-9848-A6EEE9D9F485}" srcOrd="1" destOrd="0" presId="urn:microsoft.com/office/officeart/2005/8/layout/hierarchy1"/>
    <dgm:cxn modelId="{07765A20-FDD1-0F46-842E-DCE628F8D95A}" type="presParOf" srcId="{27AAA5B7-CFA9-E345-9848-A6EEE9D9F485}" destId="{B89EE7DD-A315-F341-856E-336DD45DE738}" srcOrd="0" destOrd="0" presId="urn:microsoft.com/office/officeart/2005/8/layout/hierarchy1"/>
    <dgm:cxn modelId="{4D01A582-CE64-A142-9F93-38396E270543}" type="presParOf" srcId="{27AAA5B7-CFA9-E345-9848-A6EEE9D9F485}" destId="{6CE23A99-BDD9-3047-8EF3-7C88999C4109}" srcOrd="1" destOrd="0" presId="urn:microsoft.com/office/officeart/2005/8/layout/hierarchy1"/>
    <dgm:cxn modelId="{273E01A8-9879-6F40-B9F6-8FF927B77952}" type="presParOf" srcId="{6CE23A99-BDD9-3047-8EF3-7C88999C4109}" destId="{E9678E45-3650-3744-8313-6280DD3DEBAB}" srcOrd="0" destOrd="0" presId="urn:microsoft.com/office/officeart/2005/8/layout/hierarchy1"/>
    <dgm:cxn modelId="{1E875F7C-1D3F-7C4E-8EFE-1B23B43BF712}" type="presParOf" srcId="{E9678E45-3650-3744-8313-6280DD3DEBAB}" destId="{E021A7FC-8495-D948-B4CA-EEC9E3C28243}" srcOrd="0" destOrd="0" presId="urn:microsoft.com/office/officeart/2005/8/layout/hierarchy1"/>
    <dgm:cxn modelId="{ACF4BA87-E4B0-8A42-93B9-26C8EEA7D640}" type="presParOf" srcId="{E9678E45-3650-3744-8313-6280DD3DEBAB}" destId="{7A1B02F0-FD93-3F45-B4F4-93E63F0D798F}" srcOrd="1" destOrd="0" presId="urn:microsoft.com/office/officeart/2005/8/layout/hierarchy1"/>
    <dgm:cxn modelId="{C9AABD0E-9B3D-CC4A-805C-65EEC9C86E36}" type="presParOf" srcId="{6CE23A99-BDD9-3047-8EF3-7C88999C4109}" destId="{FF893452-19AE-C941-BDB9-7A1B0607C092}" srcOrd="1" destOrd="0" presId="urn:microsoft.com/office/officeart/2005/8/layout/hierarchy1"/>
    <dgm:cxn modelId="{059F4EBD-116D-DC41-91CD-9B18F894F429}" type="presParOf" srcId="{A5A7D2FB-B272-E642-B8A7-3B94DA2CAAE6}" destId="{6C842723-705B-BC47-A827-54401B776D7B}" srcOrd="4" destOrd="0" presId="urn:microsoft.com/office/officeart/2005/8/layout/hierarchy1"/>
    <dgm:cxn modelId="{07D1AE48-8F5F-4B4E-9480-746DCC5972ED}" type="presParOf" srcId="{A5A7D2FB-B272-E642-B8A7-3B94DA2CAAE6}" destId="{67919B5C-D4B2-D241-AD89-CC38B05406DB}" srcOrd="5" destOrd="0" presId="urn:microsoft.com/office/officeart/2005/8/layout/hierarchy1"/>
    <dgm:cxn modelId="{189B68C3-74CB-BF45-B851-FA31C8AF98A5}" type="presParOf" srcId="{67919B5C-D4B2-D241-AD89-CC38B05406DB}" destId="{ECD715E7-02E9-BA43-BBA3-F6CFE6294034}" srcOrd="0" destOrd="0" presId="urn:microsoft.com/office/officeart/2005/8/layout/hierarchy1"/>
    <dgm:cxn modelId="{44F603B7-8DE9-8841-83FB-9C686EC48D5F}" type="presParOf" srcId="{ECD715E7-02E9-BA43-BBA3-F6CFE6294034}" destId="{B7F7F9FD-B6BB-E844-8E88-2EBCD2747C55}" srcOrd="0" destOrd="0" presId="urn:microsoft.com/office/officeart/2005/8/layout/hierarchy1"/>
    <dgm:cxn modelId="{C37AD447-CC2A-5D44-9693-C22E04D6A8C3}" type="presParOf" srcId="{ECD715E7-02E9-BA43-BBA3-F6CFE6294034}" destId="{888CCF22-76E8-0C47-8A9F-BEB06DED5583}" srcOrd="1" destOrd="0" presId="urn:microsoft.com/office/officeart/2005/8/layout/hierarchy1"/>
    <dgm:cxn modelId="{40D6A09A-CE27-2549-BFF3-3BE3B326E092}" type="presParOf" srcId="{67919B5C-D4B2-D241-AD89-CC38B05406DB}" destId="{B29C36DC-884D-D742-8AC3-553BB8DAA188}" srcOrd="1" destOrd="0" presId="urn:microsoft.com/office/officeart/2005/8/layout/hierarchy1"/>
    <dgm:cxn modelId="{73E853BF-1AE1-BD4F-B49E-CFEC382081FB}" type="presParOf" srcId="{B29C36DC-884D-D742-8AC3-553BB8DAA188}" destId="{E2BB96B7-45CC-6745-BA83-B314915E0896}" srcOrd="0" destOrd="0" presId="urn:microsoft.com/office/officeart/2005/8/layout/hierarchy1"/>
    <dgm:cxn modelId="{83BB58D1-76AF-5442-B541-943F3D2DB482}" type="presParOf" srcId="{B29C36DC-884D-D742-8AC3-553BB8DAA188}" destId="{923E73D3-2614-2C4A-9671-BE999B02439B}" srcOrd="1" destOrd="0" presId="urn:microsoft.com/office/officeart/2005/8/layout/hierarchy1"/>
    <dgm:cxn modelId="{EFE16577-DE09-BC4A-9E45-1F8D34F66913}" type="presParOf" srcId="{923E73D3-2614-2C4A-9671-BE999B02439B}" destId="{EA000F1C-6CD7-2149-9CB9-9A874051FBD7}" srcOrd="0" destOrd="0" presId="urn:microsoft.com/office/officeart/2005/8/layout/hierarchy1"/>
    <dgm:cxn modelId="{A6445382-227C-4946-94D8-BD45B092E092}" type="presParOf" srcId="{EA000F1C-6CD7-2149-9CB9-9A874051FBD7}" destId="{0FC55878-E17D-DF4E-A84B-01E6E130858B}" srcOrd="0" destOrd="0" presId="urn:microsoft.com/office/officeart/2005/8/layout/hierarchy1"/>
    <dgm:cxn modelId="{C30E1EAB-F541-AF48-8BD0-F946217CD943}" type="presParOf" srcId="{EA000F1C-6CD7-2149-9CB9-9A874051FBD7}" destId="{B8A40AFE-D1EE-B440-9E3F-D96344347560}" srcOrd="1" destOrd="0" presId="urn:microsoft.com/office/officeart/2005/8/layout/hierarchy1"/>
    <dgm:cxn modelId="{4CDD1B81-C35A-F94D-9F29-F946065FEB19}" type="presParOf" srcId="{923E73D3-2614-2C4A-9671-BE999B02439B}" destId="{5FBABC6E-2702-064F-ADFF-C7119C44515C}" srcOrd="1" destOrd="0" presId="urn:microsoft.com/office/officeart/2005/8/layout/hierarchy1"/>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1282BB-CD1B-D046-ADF8-E6CBD1CF2875}" type="datetimeFigureOut">
              <a:rPr lang="en-US" smtClean="0"/>
              <a:pPr/>
              <a:t>4/28/10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69B574-018A-D34D-808E-89A9402D1A4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solidFill>
                  <a:schemeClr val="bg1"/>
                </a:solidFill>
                <a:latin typeface="Comic Sans MS"/>
                <a:cs typeface="Comic Sans MS"/>
              </a:rPr>
              <a:t>Kei </a:t>
            </a:r>
            <a:r>
              <a:rPr lang="en-US" sz="1200" dirty="0" err="1" smtClean="0">
                <a:solidFill>
                  <a:schemeClr val="bg1"/>
                </a:solidFill>
                <a:latin typeface="Comic Sans MS"/>
                <a:cs typeface="Comic Sans MS"/>
              </a:rPr>
              <a:t>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ngahere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koutou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ngaro</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ana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Kua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whara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tētahi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o</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koutou</a:t>
            </a:r>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rgbClr val="FFFFFF"/>
                </a:solidFill>
              </a:rPr>
              <a:t>Students development varies so please do not think that 1 </a:t>
            </a:r>
            <a:r>
              <a:rPr lang="en-US" dirty="0" err="1" smtClean="0">
                <a:solidFill>
                  <a:srgbClr val="FFFFFF"/>
                </a:solidFill>
              </a:rPr>
              <a:t>whanaketanga</a:t>
            </a:r>
            <a:r>
              <a:rPr lang="en-US" dirty="0" smtClean="0">
                <a:solidFill>
                  <a:srgbClr val="FFFFFF"/>
                </a:solidFill>
              </a:rPr>
              <a:t> equals 1 Level</a:t>
            </a:r>
          </a:p>
          <a:p>
            <a:r>
              <a:rPr lang="en-US" dirty="0" smtClean="0">
                <a:solidFill>
                  <a:srgbClr val="FFFFFF"/>
                </a:solidFill>
              </a:rPr>
              <a:t>A </a:t>
            </a:r>
            <a:r>
              <a:rPr lang="en-US" dirty="0" err="1" smtClean="0">
                <a:solidFill>
                  <a:srgbClr val="FFFFFF"/>
                </a:solidFill>
              </a:rPr>
              <a:t>whanaketanga</a:t>
            </a:r>
            <a:r>
              <a:rPr lang="en-US" dirty="0" smtClean="0">
                <a:solidFill>
                  <a:srgbClr val="FFFFFF"/>
                </a:solidFill>
              </a:rPr>
              <a:t> can have many levels connected to it.</a:t>
            </a:r>
          </a:p>
          <a:p>
            <a:endParaRPr lang="en-US" dirty="0" smtClean="0"/>
          </a:p>
          <a:p>
            <a:pPr eaLnBrk="1" hangingPunct="1"/>
            <a:r>
              <a:rPr lang="en-NZ" sz="1200" dirty="0" smtClean="0">
                <a:solidFill>
                  <a:schemeClr val="bg1"/>
                </a:solidFill>
              </a:rPr>
              <a:t>Not a line in the sand, rather an expected band of achievement based on the progressions shown in the graph on p.26 - 27  of TMoA.</a:t>
            </a:r>
          </a:p>
          <a:p>
            <a:pPr eaLnBrk="1" hangingPunct="1"/>
            <a:r>
              <a:rPr lang="en-NZ" sz="1200" dirty="0" smtClean="0">
                <a:solidFill>
                  <a:schemeClr val="bg1"/>
                </a:solidFill>
              </a:rPr>
              <a:t>“I think we’ll end up with a zone (</a:t>
            </a:r>
            <a:r>
              <a:rPr lang="en-NZ" sz="1200" i="1" dirty="0" smtClean="0">
                <a:solidFill>
                  <a:schemeClr val="bg1"/>
                </a:solidFill>
              </a:rPr>
              <a:t>. I think there will be a standard with a zone above and a zone below that will be OK. It’s very difficult to say, at this age this child should be able to do this, and this and this.”</a:t>
            </a:r>
          </a:p>
          <a:p>
            <a:pPr eaLnBrk="1" hangingPunct="1">
              <a:buFont typeface="Arial" pitchFamily="-110" charset="0"/>
              <a:buNone/>
            </a:pPr>
            <a:endParaRPr lang="en-NZ" sz="1200" i="1" dirty="0" smtClean="0">
              <a:solidFill>
                <a:schemeClr val="bg1"/>
              </a:solidFill>
            </a:endParaRPr>
          </a:p>
          <a:p>
            <a:pPr eaLnBrk="1" hangingPunct="1">
              <a:buFont typeface="Arial" pitchFamily="-110" charset="0"/>
              <a:buNone/>
            </a:pPr>
            <a:r>
              <a:rPr lang="en-NZ" sz="1200" i="1" dirty="0" smtClean="0">
                <a:solidFill>
                  <a:schemeClr val="bg1"/>
                </a:solidFill>
              </a:rPr>
              <a:t>Minister of Education Ann Tolley in the NZ Listener </a:t>
            </a:r>
            <a:r>
              <a:rPr lang="en-NZ" sz="1200" dirty="0" smtClean="0">
                <a:solidFill>
                  <a:schemeClr val="bg1"/>
                </a:solidFill>
              </a:rPr>
              <a:t> April 4 2009. </a:t>
            </a:r>
          </a:p>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3000" dirty="0" smtClean="0">
                <a:solidFill>
                  <a:schemeClr val="bg1"/>
                </a:solidFill>
                <a:ea typeface="ＭＳ Ｐゴシック" pitchFamily="-65" charset="-128"/>
                <a:cs typeface="ＭＳ Ｐゴシック" pitchFamily="-65" charset="-128"/>
              </a:rPr>
              <a:t>The </a:t>
            </a:r>
            <a:r>
              <a:rPr lang="en-US" sz="3000" dirty="0" err="1" smtClean="0">
                <a:solidFill>
                  <a:schemeClr val="bg1"/>
                </a:solidFill>
                <a:ea typeface="ＭＳ Ｐゴシック" pitchFamily="-65" charset="-128"/>
                <a:cs typeface="ＭＳ Ｐゴシック" pitchFamily="-65" charset="-128"/>
              </a:rPr>
              <a:t>whainga</a:t>
            </a:r>
            <a:r>
              <a:rPr lang="en-US" sz="3000" dirty="0" smtClean="0">
                <a:solidFill>
                  <a:schemeClr val="bg1"/>
                </a:solidFill>
                <a:ea typeface="ＭＳ Ｐゴシック" pitchFamily="-65" charset="-128"/>
                <a:cs typeface="ＭＳ Ｐゴシック" pitchFamily="-65" charset="-128"/>
              </a:rPr>
              <a:t> will tell us whether the student has meet the </a:t>
            </a:r>
            <a:r>
              <a:rPr lang="en-US" sz="3000" dirty="0" err="1" smtClean="0">
                <a:solidFill>
                  <a:schemeClr val="bg1"/>
                </a:solidFill>
                <a:ea typeface="ＭＳ Ｐゴシック" pitchFamily="-65" charset="-128"/>
                <a:cs typeface="ＭＳ Ｐゴシック" pitchFamily="-65" charset="-128"/>
              </a:rPr>
              <a:t>Whanaketanga</a:t>
            </a:r>
            <a:r>
              <a:rPr lang="en-US" sz="3000" dirty="0" smtClean="0">
                <a:solidFill>
                  <a:schemeClr val="bg1"/>
                </a:solidFill>
                <a:ea typeface="ＭＳ Ｐゴシック" pitchFamily="-65" charset="-128"/>
                <a:cs typeface="ＭＳ Ｐゴシック" pitchFamily="-65" charset="-128"/>
              </a:rPr>
              <a:t>. </a:t>
            </a:r>
            <a:r>
              <a:rPr lang="en-US" sz="1800" dirty="0" smtClean="0">
                <a:solidFill>
                  <a:schemeClr val="bg1"/>
                </a:solidFill>
                <a:ea typeface="ＭＳ Ｐゴシック" pitchFamily="-65" charset="-128"/>
                <a:cs typeface="ＭＳ Ｐゴシック" pitchFamily="-65" charset="-128"/>
              </a:rPr>
              <a:t>(Left)</a:t>
            </a:r>
          </a:p>
          <a:p>
            <a:pPr>
              <a:buFont typeface="Arial" pitchFamily="-65" charset="0"/>
              <a:buNone/>
            </a:pPr>
            <a:endParaRPr lang="en-US" sz="1800" dirty="0" smtClean="0">
              <a:solidFill>
                <a:schemeClr val="bg1"/>
              </a:solidFill>
              <a:ea typeface="ＭＳ Ｐゴシック" pitchFamily="-65" charset="-128"/>
              <a:cs typeface="ＭＳ Ｐゴシック" pitchFamily="-65" charset="-128"/>
            </a:endParaRPr>
          </a:p>
          <a:p>
            <a:r>
              <a:rPr lang="en-US" sz="3000" dirty="0" smtClean="0">
                <a:solidFill>
                  <a:schemeClr val="bg1"/>
                </a:solidFill>
                <a:ea typeface="ＭＳ Ｐゴシック" pitchFamily="-65" charset="-128"/>
                <a:cs typeface="ＭＳ Ｐゴシック" pitchFamily="-65" charset="-128"/>
              </a:rPr>
              <a:t>Examples (not exclusive) of knowledge that the student will know and be able to use in order to solve the </a:t>
            </a:r>
            <a:r>
              <a:rPr lang="en-US" sz="3000" dirty="0" err="1" smtClean="0">
                <a:solidFill>
                  <a:schemeClr val="bg1"/>
                </a:solidFill>
                <a:ea typeface="ＭＳ Ｐゴシック" pitchFamily="-65" charset="-128"/>
                <a:cs typeface="ＭＳ Ｐゴシック" pitchFamily="-65" charset="-128"/>
              </a:rPr>
              <a:t>rapanga</a:t>
            </a:r>
            <a:r>
              <a:rPr lang="en-US" sz="3000" dirty="0" smtClean="0">
                <a:solidFill>
                  <a:schemeClr val="bg1"/>
                </a:solidFill>
                <a:ea typeface="ＭＳ Ｐゴシック" pitchFamily="-65" charset="-128"/>
                <a:cs typeface="ＭＳ Ｐゴシック" pitchFamily="-65" charset="-128"/>
              </a:rPr>
              <a:t> </a:t>
            </a:r>
            <a:r>
              <a:rPr lang="en-US" sz="1800" dirty="0" smtClean="0">
                <a:solidFill>
                  <a:schemeClr val="bg1"/>
                </a:solidFill>
                <a:ea typeface="ＭＳ Ｐゴシック" pitchFamily="-65" charset="-128"/>
                <a:cs typeface="ＭＳ Ｐゴシック" pitchFamily="-65" charset="-128"/>
              </a:rPr>
              <a:t>(</a:t>
            </a:r>
            <a:r>
              <a:rPr lang="en-US" sz="1800" dirty="0" err="1" smtClean="0">
                <a:solidFill>
                  <a:schemeClr val="bg1"/>
                </a:solidFill>
                <a:ea typeface="ＭＳ Ｐゴシック" pitchFamily="-65" charset="-128"/>
                <a:cs typeface="ＭＳ Ｐゴシック" pitchFamily="-65" charset="-128"/>
              </a:rPr>
              <a:t>whainga</a:t>
            </a:r>
            <a:r>
              <a:rPr lang="en-US" sz="1800" dirty="0" smtClean="0">
                <a:solidFill>
                  <a:schemeClr val="bg1"/>
                </a:solidFill>
                <a:ea typeface="ＭＳ Ｐゴシック" pitchFamily="-65" charset="-128"/>
                <a:cs typeface="ＭＳ Ｐゴシック" pitchFamily="-65" charset="-128"/>
              </a:rPr>
              <a:t>) (Right)</a:t>
            </a:r>
          </a:p>
          <a:p>
            <a:pPr lvl="2"/>
            <a:r>
              <a:rPr lang="en-US" sz="1800" dirty="0" smtClean="0">
                <a:solidFill>
                  <a:schemeClr val="bg1"/>
                </a:solidFill>
                <a:ea typeface="ＭＳ Ｐゴシック" pitchFamily="-65" charset="-128"/>
              </a:rPr>
              <a:t>This is not intended to be used as a knowledge checklist</a:t>
            </a:r>
          </a:p>
          <a:p>
            <a:r>
              <a:rPr lang="en-US" sz="3000" dirty="0" smtClean="0">
                <a:solidFill>
                  <a:schemeClr val="bg1"/>
                </a:solidFill>
                <a:ea typeface="ＭＳ Ｐゴシック" pitchFamily="-65" charset="-128"/>
                <a:cs typeface="ＭＳ Ｐゴシック" pitchFamily="-65" charset="-128"/>
              </a:rPr>
              <a:t>Examples of Te Reo </a:t>
            </a:r>
            <a:r>
              <a:rPr lang="en-US" sz="3000" dirty="0" err="1" smtClean="0">
                <a:solidFill>
                  <a:schemeClr val="bg1"/>
                </a:solidFill>
                <a:ea typeface="ＭＳ Ｐゴシック" pitchFamily="-65" charset="-128"/>
                <a:cs typeface="ＭＳ Ｐゴシック" pitchFamily="-65" charset="-128"/>
              </a:rPr>
              <a:t>Matatini</a:t>
            </a:r>
            <a:r>
              <a:rPr lang="en-US" sz="3000" dirty="0" smtClean="0">
                <a:solidFill>
                  <a:schemeClr val="bg1"/>
                </a:solidFill>
                <a:ea typeface="ＭＳ Ｐゴシック" pitchFamily="-65" charset="-128"/>
                <a:cs typeface="ＭＳ Ｐゴシック" pitchFamily="-65" charset="-128"/>
              </a:rPr>
              <a:t> that the students should know and be able to use.  </a:t>
            </a:r>
            <a:r>
              <a:rPr lang="en-US" sz="1800" dirty="0" smtClean="0">
                <a:solidFill>
                  <a:schemeClr val="bg1"/>
                </a:solidFill>
                <a:ea typeface="ＭＳ Ｐゴシック" pitchFamily="-65" charset="-128"/>
                <a:cs typeface="ＭＳ Ｐゴシック" pitchFamily="-65" charset="-128"/>
              </a:rPr>
              <a:t>(He </a:t>
            </a:r>
            <a:r>
              <a:rPr lang="en-US" sz="1800" dirty="0" err="1" smtClean="0">
                <a:solidFill>
                  <a:schemeClr val="bg1"/>
                </a:solidFill>
                <a:ea typeface="ＭＳ Ｐゴシック" pitchFamily="-65" charset="-128"/>
                <a:cs typeface="ＭＳ Ｐゴシック" pitchFamily="-65" charset="-128"/>
              </a:rPr>
              <a:t>tauira</a:t>
            </a:r>
            <a:r>
              <a:rPr lang="en-US" sz="1800" dirty="0" smtClean="0">
                <a:solidFill>
                  <a:schemeClr val="bg1"/>
                </a:solidFill>
                <a:ea typeface="ＭＳ Ｐゴシック" pitchFamily="-65" charset="-128"/>
                <a:cs typeface="ＭＳ Ｐゴシック" pitchFamily="-65" charset="-128"/>
              </a:rPr>
              <a:t> reo)</a:t>
            </a:r>
          </a:p>
          <a:p>
            <a:endParaRPr lang="en-US" sz="1800" dirty="0" smtClean="0">
              <a:solidFill>
                <a:schemeClr val="bg1"/>
              </a:solidFill>
              <a:ea typeface="ＭＳ Ｐゴシック" pitchFamily="-65" charset="-128"/>
              <a:cs typeface="ＭＳ Ｐゴシック" pitchFamily="-65" charset="-128"/>
            </a:endParaRPr>
          </a:p>
          <a:p>
            <a:pPr marL="0" marR="0" indent="0" algn="l" defTabSz="457200" rtl="0" eaLnBrk="1" fontAlgn="auto" latinLnBrk="0" hangingPunct="1">
              <a:lnSpc>
                <a:spcPct val="100000"/>
              </a:lnSpc>
              <a:spcBef>
                <a:spcPts val="0"/>
              </a:spcBef>
              <a:spcAft>
                <a:spcPts val="0"/>
              </a:spcAft>
              <a:buClrTx/>
              <a:buSzTx/>
              <a:buFontTx/>
              <a:buNone/>
              <a:tabLst/>
              <a:defRPr/>
            </a:pPr>
            <a:r>
              <a:rPr lang="en-NZ" sz="1800" dirty="0" smtClean="0">
                <a:solidFill>
                  <a:schemeClr val="bg1"/>
                </a:solidFill>
              </a:rPr>
              <a:t>It is unlikely that students will achieve the same whanaketanga for each tino wahanga </a:t>
            </a:r>
            <a:r>
              <a:rPr lang="en-NZ" sz="1800" i="1" dirty="0" smtClean="0">
                <a:solidFill>
                  <a:schemeClr val="bg1"/>
                </a:solidFill>
              </a:rPr>
              <a:t>at the one time</a:t>
            </a:r>
            <a:r>
              <a:rPr lang="en-NZ" sz="1800" dirty="0" smtClean="0">
                <a:solidFill>
                  <a:schemeClr val="bg1"/>
                </a:solidFill>
              </a:rPr>
              <a:t> </a:t>
            </a:r>
            <a:r>
              <a:rPr lang="en-NZ" sz="1800" i="1" dirty="0" smtClean="0">
                <a:solidFill>
                  <a:schemeClr val="bg1"/>
                </a:solidFill>
              </a:rPr>
              <a:t> </a:t>
            </a:r>
            <a:r>
              <a:rPr lang="en-NZ" sz="1800" dirty="0" smtClean="0">
                <a:solidFill>
                  <a:schemeClr val="bg1"/>
                </a:solidFill>
              </a:rPr>
              <a:t>They will have strengths and weaknesses. </a:t>
            </a:r>
          </a:p>
          <a:p>
            <a:endParaRPr lang="en-US" sz="1800" dirty="0" smtClean="0">
              <a:solidFill>
                <a:schemeClr val="bg1"/>
              </a:solidFill>
              <a:ea typeface="ＭＳ Ｐゴシック" pitchFamily="-65" charset="-128"/>
              <a:cs typeface="ＭＳ Ｐゴシック" pitchFamily="-65" charset="-128"/>
            </a:endParaRPr>
          </a:p>
          <a:p>
            <a:pPr eaLnBrk="1" hangingPunct="1">
              <a:buFont typeface="Arial" pitchFamily="-110" charset="0"/>
              <a:buNone/>
            </a:pPr>
            <a:endParaRPr lang="en-NZ" sz="1800" dirty="0" smtClean="0">
              <a:solidFill>
                <a:schemeClr val="bg1"/>
              </a:solidFill>
            </a:endParaRPr>
          </a:p>
          <a:p>
            <a:pPr eaLnBrk="1" hangingPunct="1"/>
            <a:endParaRPr lang="en-US" sz="1800" dirty="0" smtClean="0">
              <a:solidFill>
                <a:schemeClr val="bg1"/>
              </a:solidFill>
            </a:endParaRPr>
          </a:p>
          <a:p>
            <a:endParaRPr lang="en-US" sz="1800" dirty="0" smtClean="0">
              <a:solidFill>
                <a:schemeClr val="bg1"/>
              </a:solidFill>
              <a:ea typeface="ＭＳ Ｐゴシック" pitchFamily="-65" charset="-128"/>
              <a:cs typeface="ＭＳ Ｐゴシック" pitchFamily="-65" charset="-128"/>
            </a:endParaRPr>
          </a:p>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Font typeface="Arial"/>
              <a:buNone/>
            </a:pPr>
            <a:r>
              <a:rPr lang="en-US" baseline="0" dirty="0" smtClean="0"/>
              <a:t>Each </a:t>
            </a:r>
            <a:r>
              <a:rPr lang="en-US" baseline="0" dirty="0" err="1" smtClean="0"/>
              <a:t>Whanaketanga</a:t>
            </a:r>
            <a:r>
              <a:rPr lang="en-US" baseline="0" dirty="0" smtClean="0"/>
              <a:t> has a </a:t>
            </a:r>
            <a:r>
              <a:rPr lang="en-US" baseline="0" dirty="0" err="1" smtClean="0"/>
              <a:t>wahanga</a:t>
            </a:r>
            <a:r>
              <a:rPr lang="en-US" baseline="0" dirty="0" smtClean="0"/>
              <a:t> </a:t>
            </a:r>
            <a:r>
              <a:rPr lang="en-US" baseline="0" dirty="0" err="1" smtClean="0"/>
              <a:t>aromatawai</a:t>
            </a:r>
            <a:endParaRPr lang="en-US" baseline="0" dirty="0" smtClean="0"/>
          </a:p>
          <a:p>
            <a:pPr>
              <a:buFont typeface="Arial"/>
              <a:buNone/>
            </a:pPr>
            <a:endParaRPr lang="en-US" baseline="0" dirty="0" smtClean="0"/>
          </a:p>
          <a:p>
            <a:pPr>
              <a:buFont typeface="Arial"/>
              <a:buNone/>
            </a:pPr>
            <a:r>
              <a:rPr lang="en-US" baseline="0" dirty="0" smtClean="0"/>
              <a:t>1. </a:t>
            </a:r>
            <a:r>
              <a:rPr lang="en-US" baseline="0" dirty="0" err="1" smtClean="0"/>
              <a:t>hei</a:t>
            </a:r>
            <a:r>
              <a:rPr lang="en-US" baseline="0" dirty="0" smtClean="0"/>
              <a:t> </a:t>
            </a:r>
            <a:r>
              <a:rPr lang="en-US" baseline="0" dirty="0" err="1" smtClean="0"/>
              <a:t>arahi</a:t>
            </a:r>
            <a:r>
              <a:rPr lang="en-US" baseline="0" dirty="0" smtClean="0"/>
              <a:t> I </a:t>
            </a:r>
            <a:r>
              <a:rPr lang="en-US" baseline="0" dirty="0" err="1" smtClean="0"/>
              <a:t>te</a:t>
            </a:r>
            <a:r>
              <a:rPr lang="en-US" baseline="0" dirty="0" smtClean="0"/>
              <a:t> </a:t>
            </a:r>
            <a:r>
              <a:rPr lang="en-US" baseline="0" dirty="0" err="1" smtClean="0"/>
              <a:t>kaiako</a:t>
            </a:r>
            <a:r>
              <a:rPr lang="en-US" baseline="0" dirty="0" smtClean="0"/>
              <a:t> I </a:t>
            </a:r>
            <a:r>
              <a:rPr lang="en-US" baseline="0" dirty="0" err="1" smtClean="0"/>
              <a:t>roto</a:t>
            </a:r>
            <a:r>
              <a:rPr lang="en-US" baseline="0" dirty="0" smtClean="0"/>
              <a:t> I </a:t>
            </a:r>
            <a:r>
              <a:rPr lang="en-US" baseline="0" dirty="0" err="1" smtClean="0"/>
              <a:t>nga</a:t>
            </a:r>
            <a:r>
              <a:rPr lang="en-US" baseline="0" dirty="0" smtClean="0"/>
              <a:t> </a:t>
            </a:r>
            <a:r>
              <a:rPr lang="en-US" baseline="0" dirty="0" err="1" smtClean="0"/>
              <a:t>mahi</a:t>
            </a:r>
            <a:r>
              <a:rPr lang="en-US" baseline="0" dirty="0" smtClean="0"/>
              <a:t> </a:t>
            </a:r>
            <a:r>
              <a:rPr lang="en-US" baseline="0" dirty="0" err="1" smtClean="0"/>
              <a:t>aromatawai</a:t>
            </a:r>
            <a:r>
              <a:rPr lang="en-US" baseline="0" dirty="0" smtClean="0"/>
              <a:t>.  </a:t>
            </a:r>
          </a:p>
          <a:p>
            <a:pPr lvl="1">
              <a:buFont typeface="Arial"/>
              <a:buChar char="•"/>
            </a:pPr>
            <a:r>
              <a:rPr lang="en-US" baseline="0" dirty="0" smtClean="0"/>
              <a:t>He </a:t>
            </a:r>
            <a:r>
              <a:rPr lang="en-US" baseline="0" dirty="0" err="1" smtClean="0"/>
              <a:t>tauira</a:t>
            </a:r>
            <a:r>
              <a:rPr lang="en-US" baseline="0" dirty="0" smtClean="0"/>
              <a:t> </a:t>
            </a:r>
            <a:r>
              <a:rPr lang="en-US" baseline="0" dirty="0" err="1" smtClean="0"/>
              <a:t>noa</a:t>
            </a:r>
            <a:r>
              <a:rPr lang="en-US" baseline="0" dirty="0" smtClean="0"/>
              <a:t> </a:t>
            </a:r>
            <a:r>
              <a:rPr lang="en-US" baseline="0" dirty="0" err="1" smtClean="0"/>
              <a:t>iho</a:t>
            </a:r>
            <a:r>
              <a:rPr lang="en-US" baseline="0" dirty="0" smtClean="0"/>
              <a:t> </a:t>
            </a:r>
            <a:r>
              <a:rPr lang="en-US" baseline="0" dirty="0" err="1" smtClean="0"/>
              <a:t>enei</a:t>
            </a:r>
            <a:endParaRPr lang="en-US" baseline="0" dirty="0" smtClean="0"/>
          </a:p>
          <a:p>
            <a:r>
              <a:rPr lang="en-US" dirty="0" smtClean="0">
                <a:solidFill>
                  <a:srgbClr val="FFFFFF"/>
                </a:solidFill>
              </a:rPr>
              <a:t>	Use more that one assessment</a:t>
            </a:r>
          </a:p>
          <a:p>
            <a:r>
              <a:rPr lang="en-US" dirty="0" smtClean="0">
                <a:solidFill>
                  <a:srgbClr val="FFFFFF"/>
                </a:solidFill>
              </a:rPr>
              <a:t>	Use a variety of approaches to assess the child’s skills</a:t>
            </a:r>
          </a:p>
          <a:p>
            <a:r>
              <a:rPr lang="en-US" dirty="0" smtClean="0">
                <a:solidFill>
                  <a:srgbClr val="FFFFFF"/>
                </a:solidFill>
              </a:rPr>
              <a:t>	Academic growth, skills, knowledge and strategies that a student should be learning are shown in </a:t>
            </a:r>
            <a:r>
              <a:rPr lang="en-US" dirty="0" err="1" smtClean="0">
                <a:solidFill>
                  <a:srgbClr val="FFFFFF"/>
                </a:solidFill>
              </a:rPr>
              <a:t>Nga</a:t>
            </a:r>
            <a:r>
              <a:rPr lang="en-US" dirty="0" smtClean="0">
                <a:solidFill>
                  <a:srgbClr val="FFFFFF"/>
                </a:solidFill>
              </a:rPr>
              <a:t> </a:t>
            </a:r>
            <a:r>
              <a:rPr lang="en-US" dirty="0" err="1" smtClean="0">
                <a:solidFill>
                  <a:srgbClr val="FFFFFF"/>
                </a:solidFill>
              </a:rPr>
              <a:t>whanaketanga</a:t>
            </a:r>
            <a:r>
              <a:rPr lang="en-US" dirty="0" smtClean="0">
                <a:solidFill>
                  <a:srgbClr val="FFFFFF"/>
                </a:solidFill>
              </a:rPr>
              <a:t>.</a:t>
            </a:r>
          </a:p>
          <a:p>
            <a:r>
              <a:rPr lang="en-US" dirty="0" smtClean="0">
                <a:solidFill>
                  <a:srgbClr val="FFFFFF"/>
                </a:solidFill>
              </a:rPr>
              <a:t>  </a:t>
            </a:r>
            <a:r>
              <a:rPr lang="en-US" baseline="0" dirty="0" smtClean="0">
                <a:solidFill>
                  <a:srgbClr val="FFFFFF"/>
                </a:solidFill>
              </a:rPr>
              <a:t>	</a:t>
            </a:r>
            <a:r>
              <a:rPr lang="en-US" baseline="0" dirty="0" smtClean="0"/>
              <a:t>Me </a:t>
            </a:r>
            <a:r>
              <a:rPr lang="en-US" baseline="0" dirty="0" err="1" smtClean="0"/>
              <a:t>whai</a:t>
            </a:r>
            <a:r>
              <a:rPr lang="en-US" baseline="0" dirty="0" smtClean="0"/>
              <a:t> </a:t>
            </a:r>
            <a:r>
              <a:rPr lang="en-US" baseline="0" dirty="0" err="1" smtClean="0"/>
              <a:t>te</a:t>
            </a:r>
            <a:r>
              <a:rPr lang="en-US" baseline="0" dirty="0" smtClean="0"/>
              <a:t> </a:t>
            </a:r>
            <a:r>
              <a:rPr lang="en-US" baseline="0" dirty="0" err="1" smtClean="0"/>
              <a:t>kaiako</a:t>
            </a:r>
            <a:r>
              <a:rPr lang="en-US" baseline="0" dirty="0" smtClean="0"/>
              <a:t> </a:t>
            </a:r>
            <a:r>
              <a:rPr lang="en-US" baseline="0" dirty="0" err="1" smtClean="0"/>
              <a:t>kia</a:t>
            </a:r>
            <a:r>
              <a:rPr lang="en-US" baseline="0" dirty="0" smtClean="0"/>
              <a:t> </a:t>
            </a:r>
            <a:r>
              <a:rPr lang="en-US" baseline="0" dirty="0" err="1" smtClean="0"/>
              <a:t>maha</a:t>
            </a:r>
            <a:r>
              <a:rPr lang="en-US" baseline="0" dirty="0" smtClean="0"/>
              <a:t> </a:t>
            </a:r>
            <a:r>
              <a:rPr lang="en-US" baseline="0" dirty="0" err="1" smtClean="0"/>
              <a:t>tonu</a:t>
            </a:r>
            <a:r>
              <a:rPr lang="en-US" baseline="0" dirty="0" smtClean="0"/>
              <a:t> </a:t>
            </a:r>
            <a:r>
              <a:rPr lang="en-US" baseline="0" dirty="0" err="1" smtClean="0"/>
              <a:t>nga</a:t>
            </a:r>
            <a:r>
              <a:rPr lang="en-US" baseline="0" dirty="0" smtClean="0"/>
              <a:t> </a:t>
            </a:r>
            <a:r>
              <a:rPr lang="en-US" baseline="0" dirty="0" err="1" smtClean="0"/>
              <a:t>huarahi</a:t>
            </a:r>
            <a:r>
              <a:rPr lang="en-US" baseline="0" dirty="0" smtClean="0"/>
              <a:t> </a:t>
            </a:r>
            <a:r>
              <a:rPr lang="en-US" baseline="0" dirty="0" err="1" smtClean="0"/>
              <a:t>aromatawai</a:t>
            </a:r>
            <a:r>
              <a:rPr lang="en-US" baseline="0" dirty="0" smtClean="0"/>
              <a:t> mo </a:t>
            </a:r>
            <a:r>
              <a:rPr lang="en-US" baseline="0" dirty="0" err="1" smtClean="0"/>
              <a:t>tetahi</a:t>
            </a:r>
            <a:r>
              <a:rPr lang="en-US" baseline="0" dirty="0" smtClean="0"/>
              <a:t> </a:t>
            </a:r>
            <a:r>
              <a:rPr lang="en-US" baseline="0" dirty="0" err="1" smtClean="0"/>
              <a:t>akonga</a:t>
            </a:r>
            <a:r>
              <a:rPr lang="en-US" baseline="0" dirty="0" smtClean="0"/>
              <a:t> </a:t>
            </a:r>
            <a:r>
              <a:rPr lang="en-US" baseline="0" dirty="0" err="1" smtClean="0"/>
              <a:t>e</a:t>
            </a:r>
            <a:r>
              <a:rPr lang="en-US" baseline="0" dirty="0" smtClean="0"/>
              <a:t> </a:t>
            </a:r>
            <a:r>
              <a:rPr lang="en-US" baseline="0" dirty="0" err="1" smtClean="0"/>
              <a:t>mohio</a:t>
            </a:r>
            <a:r>
              <a:rPr lang="en-US" baseline="0" dirty="0" smtClean="0"/>
              <a:t> </a:t>
            </a:r>
            <a:r>
              <a:rPr lang="en-US" baseline="0" dirty="0" err="1" smtClean="0"/>
              <a:t>ai</a:t>
            </a:r>
            <a:r>
              <a:rPr lang="en-US" baseline="0" dirty="0" smtClean="0"/>
              <a:t> </a:t>
            </a:r>
            <a:r>
              <a:rPr lang="en-US" baseline="0" dirty="0" err="1" smtClean="0"/>
              <a:t>te</a:t>
            </a:r>
            <a:r>
              <a:rPr lang="en-US" baseline="0" dirty="0" smtClean="0"/>
              <a:t> </a:t>
            </a:r>
            <a:r>
              <a:rPr lang="en-US" baseline="0" dirty="0" err="1" smtClean="0"/>
              <a:t>whanau</a:t>
            </a:r>
            <a:r>
              <a:rPr lang="en-US" baseline="0" dirty="0" smtClean="0"/>
              <a:t> </a:t>
            </a:r>
            <a:r>
              <a:rPr lang="en-US" baseline="0" dirty="0" err="1" smtClean="0"/>
              <a:t>mena</a:t>
            </a:r>
            <a:r>
              <a:rPr lang="en-US" baseline="0" dirty="0" smtClean="0"/>
              <a:t> </a:t>
            </a:r>
            <a:r>
              <a:rPr lang="en-US" baseline="0" dirty="0" err="1" smtClean="0"/>
              <a:t>kua</a:t>
            </a:r>
            <a:r>
              <a:rPr lang="en-US" baseline="0" dirty="0" smtClean="0"/>
              <a:t> eke </a:t>
            </a:r>
            <a:r>
              <a:rPr lang="en-US" baseline="0" dirty="0" err="1" smtClean="0"/>
              <a:t>ia</a:t>
            </a:r>
            <a:r>
              <a:rPr lang="en-US" baseline="0" dirty="0" smtClean="0"/>
              <a:t> </a:t>
            </a:r>
            <a:r>
              <a:rPr lang="en-US" baseline="0" dirty="0" err="1" smtClean="0"/>
              <a:t>ki</a:t>
            </a:r>
            <a:r>
              <a:rPr lang="en-US" baseline="0" dirty="0" smtClean="0"/>
              <a:t> </a:t>
            </a:r>
            <a:r>
              <a:rPr lang="en-US" baseline="0" dirty="0" err="1" smtClean="0"/>
              <a:t>te</a:t>
            </a:r>
            <a:r>
              <a:rPr lang="en-US" baseline="0" dirty="0" smtClean="0"/>
              <a:t> </a:t>
            </a:r>
            <a:r>
              <a:rPr lang="en-US" baseline="0" dirty="0" err="1" smtClean="0"/>
              <a:t>taumata</a:t>
            </a:r>
            <a:r>
              <a:rPr lang="en-US" baseline="0" dirty="0" smtClean="0"/>
              <a:t> </a:t>
            </a:r>
            <a:r>
              <a:rPr lang="en-US" baseline="0" dirty="0" err="1" smtClean="0"/>
              <a:t>e</a:t>
            </a:r>
            <a:r>
              <a:rPr lang="en-US" baseline="0" dirty="0" smtClean="0"/>
              <a:t> </a:t>
            </a:r>
            <a:r>
              <a:rPr lang="en-US" baseline="0" dirty="0" err="1" smtClean="0"/>
              <a:t>tika</a:t>
            </a:r>
            <a:r>
              <a:rPr lang="en-US" baseline="0" dirty="0" smtClean="0"/>
              <a:t> </a:t>
            </a:r>
            <a:r>
              <a:rPr lang="en-US" baseline="0" dirty="0" err="1" smtClean="0"/>
              <a:t>ana</a:t>
            </a:r>
            <a:r>
              <a:rPr lang="en-US" baseline="0" dirty="0" smtClean="0"/>
              <a:t> </a:t>
            </a:r>
            <a:r>
              <a:rPr lang="en-US" baseline="0" dirty="0" err="1" smtClean="0"/>
              <a:t>kia</a:t>
            </a:r>
            <a:r>
              <a:rPr lang="en-US" baseline="0" dirty="0" smtClean="0"/>
              <a:t> </a:t>
            </a:r>
            <a:r>
              <a:rPr lang="en-US" baseline="0" dirty="0" err="1" smtClean="0"/>
              <a:t>ekea</a:t>
            </a:r>
            <a:r>
              <a:rPr lang="en-US" baseline="0" dirty="0" smtClean="0"/>
              <a:t> </a:t>
            </a:r>
            <a:r>
              <a:rPr lang="en-US" baseline="0" dirty="0" err="1" smtClean="0"/>
              <a:t>e</a:t>
            </a:r>
            <a:r>
              <a:rPr lang="en-US" baseline="0" dirty="0" smtClean="0"/>
              <a:t> </a:t>
            </a:r>
            <a:r>
              <a:rPr lang="en-US" baseline="0" dirty="0" err="1" smtClean="0"/>
              <a:t>ia</a:t>
            </a:r>
            <a:r>
              <a:rPr lang="en-US" baseline="0" dirty="0" smtClean="0"/>
              <a:t>. </a:t>
            </a:r>
          </a:p>
          <a:p>
            <a:pPr>
              <a:buFont typeface="Arial"/>
              <a:buChar char="•"/>
            </a:pPr>
            <a:endParaRPr lang="en-US" baseline="0" dirty="0" smtClean="0"/>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aseline="0" dirty="0" smtClean="0"/>
              <a:t>2. Kia </a:t>
            </a:r>
            <a:r>
              <a:rPr lang="en-US" baseline="0" dirty="0" err="1" smtClean="0"/>
              <a:t>kaua</a:t>
            </a:r>
            <a:r>
              <a:rPr lang="en-US" baseline="0" dirty="0" smtClean="0"/>
              <a:t> </a:t>
            </a:r>
            <a:r>
              <a:rPr lang="en-US" baseline="0" dirty="0" err="1" smtClean="0"/>
              <a:t>e</a:t>
            </a:r>
            <a:r>
              <a:rPr lang="en-US" baseline="0" dirty="0" smtClean="0"/>
              <a:t> </a:t>
            </a:r>
            <a:r>
              <a:rPr lang="en-US" baseline="0" dirty="0" err="1" smtClean="0"/>
              <a:t>waiho</a:t>
            </a:r>
            <a:r>
              <a:rPr lang="en-US" baseline="0" dirty="0" smtClean="0"/>
              <a:t> ma </a:t>
            </a:r>
            <a:r>
              <a:rPr lang="en-US" baseline="0" dirty="0" err="1" smtClean="0"/>
              <a:t>te</a:t>
            </a:r>
            <a:r>
              <a:rPr lang="en-US" baseline="0" dirty="0" smtClean="0"/>
              <a:t> </a:t>
            </a:r>
            <a:r>
              <a:rPr lang="en-US" baseline="0" dirty="0" err="1" smtClean="0"/>
              <a:t>mahi</a:t>
            </a:r>
            <a:r>
              <a:rPr lang="en-US" baseline="0" dirty="0" smtClean="0"/>
              <a:t> </a:t>
            </a:r>
            <a:r>
              <a:rPr lang="en-US" baseline="0" dirty="0" err="1" smtClean="0"/>
              <a:t>kotahi</a:t>
            </a:r>
            <a:r>
              <a:rPr lang="en-US" baseline="0" dirty="0" smtClean="0"/>
              <a:t>, </a:t>
            </a:r>
            <a:r>
              <a:rPr lang="en-US" baseline="0" dirty="0" err="1" smtClean="0"/>
              <a:t>rua</a:t>
            </a:r>
            <a:r>
              <a:rPr lang="en-US" baseline="0" dirty="0" smtClean="0"/>
              <a:t> </a:t>
            </a:r>
            <a:r>
              <a:rPr lang="en-US" baseline="0" dirty="0" err="1" smtClean="0"/>
              <a:t>ranei</a:t>
            </a:r>
            <a:r>
              <a:rPr lang="en-US" baseline="0" dirty="0" smtClean="0"/>
              <a:t> 		</a:t>
            </a:r>
            <a:r>
              <a:rPr lang="en-US" baseline="0" dirty="0" err="1" smtClean="0">
                <a:solidFill>
                  <a:srgbClr val="FFFFFF"/>
                </a:solidFill>
              </a:rPr>
              <a:t>w</a:t>
            </a:r>
            <a:r>
              <a:rPr lang="en-US" dirty="0" err="1" smtClean="0">
                <a:solidFill>
                  <a:srgbClr val="FFFFFF"/>
                </a:solidFill>
              </a:rPr>
              <a:t>hanuitanga</a:t>
            </a:r>
            <a:r>
              <a:rPr lang="en-US" dirty="0" smtClean="0">
                <a:solidFill>
                  <a:srgbClr val="FFFFFF"/>
                </a:solidFill>
              </a:rPr>
              <a:t> </a:t>
            </a:r>
            <a:r>
              <a:rPr lang="en-US" dirty="0" err="1" smtClean="0">
                <a:solidFill>
                  <a:srgbClr val="FFFFFF"/>
                </a:solidFill>
              </a:rPr>
              <a:t>atu</a:t>
            </a:r>
            <a:r>
              <a:rPr lang="en-US" dirty="0" smtClean="0">
                <a:solidFill>
                  <a:srgbClr val="FFFFFF"/>
                </a:solidFill>
              </a:rPr>
              <a:t> </a:t>
            </a:r>
            <a:r>
              <a:rPr lang="en-US" dirty="0" err="1" smtClean="0">
                <a:solidFill>
                  <a:srgbClr val="FFFFFF"/>
                </a:solidFill>
              </a:rPr>
              <a:t>nga</a:t>
            </a:r>
            <a:r>
              <a:rPr lang="en-US" dirty="0" smtClean="0">
                <a:solidFill>
                  <a:srgbClr val="FFFFFF"/>
                </a:solidFill>
              </a:rPr>
              <a:t> </a:t>
            </a:r>
            <a:r>
              <a:rPr lang="en-US" dirty="0" err="1" smtClean="0">
                <a:solidFill>
                  <a:srgbClr val="FFFFFF"/>
                </a:solidFill>
              </a:rPr>
              <a:t>mahi</a:t>
            </a:r>
            <a:r>
              <a:rPr lang="en-US" dirty="0" smtClean="0">
                <a:solidFill>
                  <a:srgbClr val="FFFFFF"/>
                </a:solidFill>
              </a:rPr>
              <a:t> a </a:t>
            </a:r>
            <a:r>
              <a:rPr lang="en-US" dirty="0" err="1" smtClean="0">
                <a:solidFill>
                  <a:srgbClr val="FFFFFF"/>
                </a:solidFill>
              </a:rPr>
              <a:t>te</a:t>
            </a:r>
            <a:r>
              <a:rPr lang="en-US" dirty="0" smtClean="0">
                <a:solidFill>
                  <a:srgbClr val="FFFFFF"/>
                </a:solidFill>
              </a:rPr>
              <a:t> </a:t>
            </a:r>
            <a:r>
              <a:rPr lang="en-US" dirty="0" err="1" smtClean="0">
                <a:solidFill>
                  <a:srgbClr val="FFFFFF"/>
                </a:solidFill>
              </a:rPr>
              <a:t>akonga</a:t>
            </a:r>
            <a:r>
              <a:rPr lang="en-US" dirty="0" smtClean="0">
                <a:solidFill>
                  <a:srgbClr val="FFFFFF"/>
                </a:solidFill>
              </a:rPr>
              <a:t>.</a:t>
            </a:r>
          </a:p>
          <a:p>
            <a:pPr marL="0" marR="0" indent="0" algn="l" defTabSz="457200" rtl="0" eaLnBrk="1" fontAlgn="auto" latinLnBrk="0" hangingPunct="1">
              <a:lnSpc>
                <a:spcPct val="100000"/>
              </a:lnSpc>
              <a:spcBef>
                <a:spcPts val="0"/>
              </a:spcBef>
              <a:spcAft>
                <a:spcPts val="0"/>
              </a:spcAft>
              <a:buClrTx/>
              <a:buSzTx/>
              <a:buFont typeface="Arial"/>
              <a:buChar char="•"/>
              <a:tabLst/>
              <a:defRPr/>
            </a:pPr>
            <a:r>
              <a:rPr lang="en-US" dirty="0" smtClean="0">
                <a:solidFill>
                  <a:srgbClr val="FFFFFF"/>
                </a:solidFill>
              </a:rPr>
              <a:t>Not one way of testing to produce accurate results for different students.</a:t>
            </a:r>
          </a:p>
          <a:p>
            <a:pPr>
              <a:buFont typeface="Arial"/>
              <a:buChar char="•"/>
            </a:pPr>
            <a:r>
              <a:rPr lang="en-US" dirty="0" smtClean="0">
                <a:solidFill>
                  <a:srgbClr val="FFFFFF"/>
                </a:solidFill>
              </a:rPr>
              <a:t>Specific assessment for specific skill, or strategy</a:t>
            </a:r>
          </a:p>
          <a:p>
            <a:pPr>
              <a:buFont typeface="Arial"/>
              <a:buChar char="•"/>
            </a:pPr>
            <a:r>
              <a:rPr lang="en-US" dirty="0" smtClean="0">
                <a:solidFill>
                  <a:srgbClr val="FFFFFF"/>
                </a:solidFill>
              </a:rPr>
              <a:t>Student become familiar with a variety of assessment tools</a:t>
            </a:r>
          </a:p>
          <a:p>
            <a:pPr marL="0" marR="0" indent="0" algn="l" defTabSz="457200" rtl="0" eaLnBrk="1" fontAlgn="auto" latinLnBrk="0" hangingPunct="1">
              <a:lnSpc>
                <a:spcPct val="100000"/>
              </a:lnSpc>
              <a:spcBef>
                <a:spcPts val="0"/>
              </a:spcBef>
              <a:spcAft>
                <a:spcPts val="0"/>
              </a:spcAft>
              <a:buClrTx/>
              <a:buSzTx/>
              <a:buFont typeface="Arial"/>
              <a:buChar char="•"/>
              <a:tabLst/>
              <a:defRPr/>
            </a:pPr>
            <a:r>
              <a:rPr lang="en-US" dirty="0" err="1" smtClean="0">
                <a:solidFill>
                  <a:srgbClr val="FFFFFF"/>
                </a:solidFill>
              </a:rPr>
              <a:t>Ahakoa</a:t>
            </a:r>
            <a:r>
              <a:rPr lang="en-US" dirty="0" smtClean="0">
                <a:solidFill>
                  <a:srgbClr val="FFFFFF"/>
                </a:solidFill>
              </a:rPr>
              <a:t> he </a:t>
            </a:r>
            <a:r>
              <a:rPr lang="en-US" dirty="0" err="1" smtClean="0">
                <a:solidFill>
                  <a:srgbClr val="FFFFFF"/>
                </a:solidFill>
              </a:rPr>
              <a:t>rereke</a:t>
            </a:r>
            <a:r>
              <a:rPr lang="en-US" dirty="0" smtClean="0">
                <a:solidFill>
                  <a:srgbClr val="FFFFFF"/>
                </a:solidFill>
              </a:rPr>
              <a:t> </a:t>
            </a:r>
            <a:r>
              <a:rPr lang="en-US" dirty="0" err="1" smtClean="0">
                <a:solidFill>
                  <a:srgbClr val="FFFFFF"/>
                </a:solidFill>
              </a:rPr>
              <a:t>te</a:t>
            </a:r>
            <a:r>
              <a:rPr lang="en-US" dirty="0" smtClean="0">
                <a:solidFill>
                  <a:srgbClr val="FFFFFF"/>
                </a:solidFill>
              </a:rPr>
              <a:t> </a:t>
            </a:r>
            <a:r>
              <a:rPr lang="en-US" dirty="0" err="1" smtClean="0">
                <a:solidFill>
                  <a:srgbClr val="FFFFFF"/>
                </a:solidFill>
              </a:rPr>
              <a:t>kaupapa</a:t>
            </a:r>
            <a:r>
              <a:rPr lang="en-US" dirty="0" smtClean="0">
                <a:solidFill>
                  <a:srgbClr val="FFFFFF"/>
                </a:solidFill>
              </a:rPr>
              <a:t>, </a:t>
            </a:r>
            <a:r>
              <a:rPr lang="en-US" dirty="0" err="1" smtClean="0">
                <a:solidFill>
                  <a:srgbClr val="FFFFFF"/>
                </a:solidFill>
              </a:rPr>
              <a:t>horopaki</a:t>
            </a:r>
            <a:r>
              <a:rPr lang="en-US" dirty="0" smtClean="0">
                <a:solidFill>
                  <a:srgbClr val="FFFFFF"/>
                </a:solidFill>
              </a:rPr>
              <a:t> (content), Reo</a:t>
            </a:r>
            <a:r>
              <a:rPr lang="en-US" baseline="0" dirty="0" smtClean="0">
                <a:solidFill>
                  <a:srgbClr val="FFFFFF"/>
                </a:solidFill>
              </a:rPr>
              <a:t> (</a:t>
            </a:r>
            <a:r>
              <a:rPr lang="en-US" dirty="0" smtClean="0">
                <a:solidFill>
                  <a:srgbClr val="FFFFFF"/>
                </a:solidFill>
              </a:rPr>
              <a:t>language), </a:t>
            </a:r>
            <a:r>
              <a:rPr lang="en-US" dirty="0" err="1" smtClean="0">
                <a:solidFill>
                  <a:srgbClr val="FFFFFF"/>
                </a:solidFill>
              </a:rPr>
              <a:t>rautaki</a:t>
            </a:r>
            <a:r>
              <a:rPr lang="en-US" dirty="0" smtClean="0">
                <a:solidFill>
                  <a:srgbClr val="FFFFFF"/>
                </a:solidFill>
              </a:rPr>
              <a:t> (strategy) </a:t>
            </a:r>
            <a:r>
              <a:rPr lang="en-US" dirty="0" err="1" smtClean="0">
                <a:solidFill>
                  <a:srgbClr val="FFFFFF"/>
                </a:solidFill>
              </a:rPr>
              <a:t>kei</a:t>
            </a:r>
            <a:r>
              <a:rPr lang="en-US" dirty="0" smtClean="0">
                <a:solidFill>
                  <a:srgbClr val="FFFFFF"/>
                </a:solidFill>
              </a:rPr>
              <a:t> </a:t>
            </a:r>
            <a:r>
              <a:rPr lang="en-US" dirty="0" err="1" smtClean="0">
                <a:solidFill>
                  <a:srgbClr val="FFFFFF"/>
                </a:solidFill>
              </a:rPr>
              <a:t>aia</a:t>
            </a:r>
            <a:r>
              <a:rPr lang="en-US" dirty="0" smtClean="0">
                <a:solidFill>
                  <a:srgbClr val="FFFFFF"/>
                </a:solidFill>
              </a:rPr>
              <a:t> </a:t>
            </a:r>
            <a:r>
              <a:rPr lang="en-US" dirty="0" err="1" smtClean="0">
                <a:solidFill>
                  <a:srgbClr val="FFFFFF"/>
                </a:solidFill>
              </a:rPr>
              <a:t>nga</a:t>
            </a:r>
            <a:r>
              <a:rPr lang="en-US" dirty="0" smtClean="0">
                <a:solidFill>
                  <a:srgbClr val="FFFFFF"/>
                </a:solidFill>
              </a:rPr>
              <a:t> </a:t>
            </a:r>
            <a:r>
              <a:rPr lang="en-US" dirty="0" err="1" smtClean="0">
                <a:solidFill>
                  <a:srgbClr val="FFFFFF"/>
                </a:solidFill>
              </a:rPr>
              <a:t>pukenga</a:t>
            </a:r>
            <a:r>
              <a:rPr lang="en-US" dirty="0" smtClean="0">
                <a:solidFill>
                  <a:srgbClr val="FFFFFF"/>
                </a:solidFill>
              </a:rPr>
              <a:t> </a:t>
            </a:r>
            <a:r>
              <a:rPr lang="en-US" dirty="0" err="1" smtClean="0">
                <a:solidFill>
                  <a:srgbClr val="FFFFFF"/>
                </a:solidFill>
              </a:rPr>
              <a:t>ki</a:t>
            </a:r>
            <a:r>
              <a:rPr lang="en-US" dirty="0" smtClean="0">
                <a:solidFill>
                  <a:srgbClr val="FFFFFF"/>
                </a:solidFill>
              </a:rPr>
              <a:t> </a:t>
            </a:r>
            <a:r>
              <a:rPr lang="en-US" dirty="0" err="1" smtClean="0">
                <a:solidFill>
                  <a:srgbClr val="FFFFFF"/>
                </a:solidFill>
              </a:rPr>
              <a:t>te</a:t>
            </a:r>
            <a:r>
              <a:rPr lang="en-US" dirty="0" smtClean="0">
                <a:solidFill>
                  <a:srgbClr val="FFFFFF"/>
                </a:solidFill>
              </a:rPr>
              <a:t> </a:t>
            </a:r>
            <a:r>
              <a:rPr lang="en-US" dirty="0" err="1" smtClean="0">
                <a:solidFill>
                  <a:srgbClr val="FFFFFF"/>
                </a:solidFill>
              </a:rPr>
              <a:t>whakaoti</a:t>
            </a:r>
            <a:r>
              <a:rPr lang="en-US" dirty="0" smtClean="0">
                <a:solidFill>
                  <a:srgbClr val="FFFFFF"/>
                </a:solidFill>
              </a:rPr>
              <a:t> I </a:t>
            </a:r>
            <a:r>
              <a:rPr lang="en-US" dirty="0" err="1" smtClean="0">
                <a:solidFill>
                  <a:srgbClr val="FFFFFF"/>
                </a:solidFill>
              </a:rPr>
              <a:t>te</a:t>
            </a:r>
            <a:r>
              <a:rPr lang="en-US" dirty="0" smtClean="0">
                <a:solidFill>
                  <a:srgbClr val="FFFFFF"/>
                </a:solidFill>
              </a:rPr>
              <a:t> </a:t>
            </a:r>
            <a:r>
              <a:rPr lang="en-US" dirty="0" err="1" smtClean="0">
                <a:solidFill>
                  <a:srgbClr val="FFFFFF"/>
                </a:solidFill>
              </a:rPr>
              <a:t>rapanga</a:t>
            </a:r>
            <a:r>
              <a:rPr lang="en-US" baseline="0" dirty="0" smtClean="0">
                <a:solidFill>
                  <a:srgbClr val="FFFFFF"/>
                </a:solidFill>
              </a:rPr>
              <a:t> </a:t>
            </a:r>
            <a:r>
              <a:rPr lang="en-US" baseline="0" dirty="0" err="1" smtClean="0">
                <a:solidFill>
                  <a:srgbClr val="FFFFFF"/>
                </a:solidFill>
              </a:rPr>
              <a:t>hiraurau</a:t>
            </a:r>
            <a:r>
              <a:rPr lang="en-US" baseline="0" dirty="0" smtClean="0">
                <a:solidFill>
                  <a:srgbClr val="FFFFFF"/>
                </a:solidFill>
              </a:rPr>
              <a:t> </a:t>
            </a:r>
            <a:r>
              <a:rPr lang="en-US" baseline="0" dirty="0" err="1" smtClean="0">
                <a:solidFill>
                  <a:srgbClr val="FFFFFF"/>
                </a:solidFill>
              </a:rPr>
              <a:t>hopanga</a:t>
            </a:r>
            <a:r>
              <a:rPr lang="en-US" baseline="0" dirty="0" smtClean="0">
                <a:solidFill>
                  <a:srgbClr val="FFFFFF"/>
                </a:solidFill>
              </a:rPr>
              <a:t> </a:t>
            </a:r>
            <a:r>
              <a:rPr lang="en-US" dirty="0" smtClean="0">
                <a:solidFill>
                  <a:srgbClr val="FFFFFF"/>
                </a:solidFill>
              </a:rPr>
              <a:t> but he will always know what strategies or skills he needs to</a:t>
            </a:r>
            <a:r>
              <a:rPr lang="en-US" baseline="0" dirty="0" smtClean="0">
                <a:solidFill>
                  <a:srgbClr val="FFFFFF"/>
                </a:solidFill>
              </a:rPr>
              <a:t> solve the problem to the given task.  </a:t>
            </a:r>
            <a:endParaRPr lang="en-US" dirty="0" smtClean="0">
              <a:solidFill>
                <a:srgbClr val="FFFFFF"/>
              </a:solidFill>
            </a:endParaRPr>
          </a:p>
          <a:p>
            <a:pPr>
              <a:buFont typeface="Arial"/>
              <a:buChar char="•"/>
            </a:pPr>
            <a:r>
              <a:rPr lang="en-US" baseline="0" dirty="0" smtClean="0">
                <a:solidFill>
                  <a:srgbClr val="FFFFFF"/>
                </a:solidFill>
              </a:rPr>
              <a:t>  </a:t>
            </a:r>
          </a:p>
          <a:p>
            <a:pPr marL="0" marR="0" indent="0" algn="l" defTabSz="457200" rtl="0" eaLnBrk="1" fontAlgn="auto" latinLnBrk="0" hangingPunct="1">
              <a:lnSpc>
                <a:spcPct val="100000"/>
              </a:lnSpc>
              <a:spcBef>
                <a:spcPts val="0"/>
              </a:spcBef>
              <a:spcAft>
                <a:spcPts val="0"/>
              </a:spcAft>
              <a:buClrTx/>
              <a:buSzTx/>
              <a:buFont typeface="Arial"/>
              <a:buChar char="•"/>
              <a:tabLst/>
              <a:defRPr/>
            </a:pPr>
            <a:endParaRPr lang="en-US" baseline="0" dirty="0" smtClean="0">
              <a:solidFill>
                <a:srgbClr val="FFFFFF"/>
              </a:solidFill>
            </a:endParaRP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baseline="0" dirty="0" smtClean="0">
                <a:solidFill>
                  <a:srgbClr val="FFFFFF"/>
                </a:solidFill>
              </a:rPr>
              <a:t>3.  Ma </a:t>
            </a:r>
            <a:r>
              <a:rPr lang="en-US" baseline="0" dirty="0" err="1" smtClean="0">
                <a:solidFill>
                  <a:srgbClr val="FFFFFF"/>
                </a:solidFill>
              </a:rPr>
              <a:t>te</a:t>
            </a:r>
            <a:r>
              <a:rPr lang="en-US" baseline="0" dirty="0" smtClean="0">
                <a:solidFill>
                  <a:srgbClr val="FFFFFF"/>
                </a:solidFill>
              </a:rPr>
              <a:t> rite </a:t>
            </a:r>
            <a:r>
              <a:rPr lang="en-US" baseline="0" dirty="0" err="1" smtClean="0">
                <a:solidFill>
                  <a:srgbClr val="FFFFFF"/>
                </a:solidFill>
              </a:rPr>
              <a:t>tonu</a:t>
            </a:r>
            <a:r>
              <a:rPr lang="en-US" baseline="0" dirty="0" smtClean="0">
                <a:solidFill>
                  <a:srgbClr val="FFFFFF"/>
                </a:solidFill>
              </a:rPr>
              <a:t> </a:t>
            </a:r>
            <a:r>
              <a:rPr lang="en-US" baseline="0" dirty="0" err="1" smtClean="0">
                <a:solidFill>
                  <a:srgbClr val="FFFFFF"/>
                </a:solidFill>
              </a:rPr>
              <a:t>o</a:t>
            </a:r>
            <a:r>
              <a:rPr lang="en-US" baseline="0" dirty="0" smtClean="0">
                <a:solidFill>
                  <a:srgbClr val="FFFFFF"/>
                </a:solidFill>
              </a:rPr>
              <a:t> </a:t>
            </a:r>
            <a:r>
              <a:rPr lang="en-US" baseline="0" dirty="0" err="1" smtClean="0">
                <a:solidFill>
                  <a:srgbClr val="FFFFFF"/>
                </a:solidFill>
              </a:rPr>
              <a:t>te</a:t>
            </a:r>
            <a:r>
              <a:rPr lang="en-US" baseline="0" dirty="0" smtClean="0">
                <a:solidFill>
                  <a:srgbClr val="FFFFFF"/>
                </a:solidFill>
              </a:rPr>
              <a:t> </a:t>
            </a:r>
            <a:r>
              <a:rPr lang="en-US" baseline="0" dirty="0" err="1" smtClean="0">
                <a:solidFill>
                  <a:srgbClr val="FFFFFF"/>
                </a:solidFill>
              </a:rPr>
              <a:t>mahi</a:t>
            </a:r>
            <a:r>
              <a:rPr lang="en-US" baseline="0" dirty="0" smtClean="0">
                <a:solidFill>
                  <a:srgbClr val="FFFFFF"/>
                </a:solidFill>
              </a:rPr>
              <a:t> </a:t>
            </a:r>
            <a:r>
              <a:rPr lang="en-US" baseline="0" dirty="0" err="1" smtClean="0">
                <a:solidFill>
                  <a:srgbClr val="FFFFFF"/>
                </a:solidFill>
              </a:rPr>
              <a:t>kia</a:t>
            </a:r>
            <a:r>
              <a:rPr lang="en-US" baseline="0" dirty="0" smtClean="0">
                <a:solidFill>
                  <a:srgbClr val="FFFFFF"/>
                </a:solidFill>
              </a:rPr>
              <a:t> </a:t>
            </a:r>
            <a:r>
              <a:rPr lang="en-US" baseline="0" dirty="0" err="1" smtClean="0">
                <a:solidFill>
                  <a:srgbClr val="FFFFFF"/>
                </a:solidFill>
              </a:rPr>
              <a:t>puta</a:t>
            </a:r>
            <a:r>
              <a:rPr lang="en-US" baseline="0" dirty="0" smtClean="0">
                <a:solidFill>
                  <a:srgbClr val="FFFFFF"/>
                </a:solidFill>
              </a:rPr>
              <a:t> </a:t>
            </a:r>
            <a:r>
              <a:rPr lang="en-US" baseline="0" dirty="0" err="1" smtClean="0">
                <a:solidFill>
                  <a:srgbClr val="FFFFFF"/>
                </a:solidFill>
              </a:rPr>
              <a:t>mai</a:t>
            </a:r>
            <a:r>
              <a:rPr lang="en-US" baseline="0" dirty="0" smtClean="0">
                <a:solidFill>
                  <a:srgbClr val="FFFFFF"/>
                </a:solidFill>
              </a:rPr>
              <a:t> </a:t>
            </a:r>
            <a:r>
              <a:rPr lang="en-US" baseline="0" dirty="0" err="1" smtClean="0">
                <a:solidFill>
                  <a:srgbClr val="FFFFFF"/>
                </a:solidFill>
              </a:rPr>
              <a:t>nga</a:t>
            </a:r>
            <a:r>
              <a:rPr lang="en-US" baseline="0" dirty="0" smtClean="0">
                <a:solidFill>
                  <a:srgbClr val="FFFFFF"/>
                </a:solidFill>
              </a:rPr>
              <a:t> </a:t>
            </a:r>
            <a:r>
              <a:rPr lang="en-US" baseline="0" dirty="0" err="1" smtClean="0">
                <a:solidFill>
                  <a:srgbClr val="FFFFFF"/>
                </a:solidFill>
              </a:rPr>
              <a:t>ahuatanga</a:t>
            </a:r>
            <a:r>
              <a:rPr lang="en-US" baseline="0" dirty="0" smtClean="0">
                <a:solidFill>
                  <a:srgbClr val="FFFFFF"/>
                </a:solidFill>
              </a:rPr>
              <a:t> </a:t>
            </a:r>
            <a:r>
              <a:rPr lang="en-US" baseline="0" dirty="0" err="1" smtClean="0">
                <a:solidFill>
                  <a:srgbClr val="FFFFFF"/>
                </a:solidFill>
              </a:rPr>
              <a:t>e</a:t>
            </a:r>
            <a:r>
              <a:rPr lang="en-US" baseline="0" dirty="0" smtClean="0">
                <a:solidFill>
                  <a:srgbClr val="FFFFFF"/>
                </a:solidFill>
              </a:rPr>
              <a:t> </a:t>
            </a:r>
            <a:r>
              <a:rPr lang="en-US" baseline="0" dirty="0" err="1" smtClean="0">
                <a:solidFill>
                  <a:srgbClr val="FFFFFF"/>
                </a:solidFill>
              </a:rPr>
              <a:t>mohio</a:t>
            </a:r>
            <a:r>
              <a:rPr lang="en-US" baseline="0" dirty="0" smtClean="0">
                <a:solidFill>
                  <a:srgbClr val="FFFFFF"/>
                </a:solidFill>
              </a:rPr>
              <a:t> </a:t>
            </a:r>
            <a:r>
              <a:rPr lang="en-US" baseline="0" dirty="0" err="1" smtClean="0">
                <a:solidFill>
                  <a:srgbClr val="FFFFFF"/>
                </a:solidFill>
              </a:rPr>
              <a:t>pu</a:t>
            </a:r>
            <a:r>
              <a:rPr lang="en-US" baseline="0" dirty="0" smtClean="0">
                <a:solidFill>
                  <a:srgbClr val="FFFFFF"/>
                </a:solidFill>
              </a:rPr>
              <a:t> </a:t>
            </a:r>
            <a:r>
              <a:rPr lang="en-US" baseline="0" dirty="0" err="1" smtClean="0">
                <a:solidFill>
                  <a:srgbClr val="FFFFFF"/>
                </a:solidFill>
              </a:rPr>
              <a:t>ai</a:t>
            </a:r>
            <a:r>
              <a:rPr lang="en-US" baseline="0" dirty="0" smtClean="0">
                <a:solidFill>
                  <a:srgbClr val="FFFFFF"/>
                </a:solidFill>
              </a:rPr>
              <a:t> </a:t>
            </a:r>
            <a:r>
              <a:rPr lang="en-US" baseline="0" dirty="0" err="1" smtClean="0">
                <a:solidFill>
                  <a:srgbClr val="FFFFFF"/>
                </a:solidFill>
              </a:rPr>
              <a:t>te</a:t>
            </a:r>
            <a:r>
              <a:rPr lang="en-US" baseline="0" dirty="0" smtClean="0">
                <a:solidFill>
                  <a:srgbClr val="FFFFFF"/>
                </a:solidFill>
              </a:rPr>
              <a:t> </a:t>
            </a:r>
            <a:r>
              <a:rPr lang="en-US" baseline="0" dirty="0" err="1" smtClean="0">
                <a:solidFill>
                  <a:srgbClr val="FFFFFF"/>
                </a:solidFill>
              </a:rPr>
              <a:t>kaiako</a:t>
            </a:r>
            <a:r>
              <a:rPr lang="en-US" baseline="0" dirty="0" smtClean="0">
                <a:solidFill>
                  <a:srgbClr val="FFFFFF"/>
                </a:solidFill>
              </a:rPr>
              <a:t> </a:t>
            </a:r>
            <a:r>
              <a:rPr lang="en-US" baseline="0" dirty="0" err="1" smtClean="0">
                <a:solidFill>
                  <a:srgbClr val="FFFFFF"/>
                </a:solidFill>
              </a:rPr>
              <a:t>kua</a:t>
            </a:r>
            <a:r>
              <a:rPr lang="en-US" baseline="0" dirty="0" smtClean="0">
                <a:solidFill>
                  <a:srgbClr val="FFFFFF"/>
                </a:solidFill>
              </a:rPr>
              <a:t> </a:t>
            </a:r>
            <a:r>
              <a:rPr lang="en-US" baseline="0" dirty="0" err="1" smtClean="0">
                <a:solidFill>
                  <a:srgbClr val="FFFFFF"/>
                </a:solidFill>
              </a:rPr>
              <a:t>mau</a:t>
            </a:r>
            <a:r>
              <a:rPr lang="en-US" baseline="0" dirty="0" smtClean="0">
                <a:solidFill>
                  <a:srgbClr val="FFFFFF"/>
                </a:solidFill>
              </a:rPr>
              <a:t> </a:t>
            </a:r>
            <a:r>
              <a:rPr lang="en-US" baseline="0" dirty="0" err="1" smtClean="0">
                <a:solidFill>
                  <a:srgbClr val="FFFFFF"/>
                </a:solidFill>
              </a:rPr>
              <a:t>ia</a:t>
            </a:r>
            <a:r>
              <a:rPr lang="en-US" baseline="0" dirty="0" smtClean="0">
                <a:solidFill>
                  <a:srgbClr val="FFFFFF"/>
                </a:solidFill>
              </a:rPr>
              <a:t>, </a:t>
            </a:r>
            <a:r>
              <a:rPr lang="en-US" baseline="0" dirty="0" err="1" smtClean="0">
                <a:solidFill>
                  <a:srgbClr val="FFFFFF"/>
                </a:solidFill>
              </a:rPr>
              <a:t>kua</a:t>
            </a:r>
            <a:r>
              <a:rPr lang="en-US" baseline="0" dirty="0" smtClean="0">
                <a:solidFill>
                  <a:srgbClr val="FFFFFF"/>
                </a:solidFill>
              </a:rPr>
              <a:t> </a:t>
            </a:r>
            <a:r>
              <a:rPr lang="en-US" baseline="0" dirty="0" err="1" smtClean="0">
                <a:solidFill>
                  <a:srgbClr val="FFFFFF"/>
                </a:solidFill>
              </a:rPr>
              <a:t>tutuki</a:t>
            </a:r>
            <a:r>
              <a:rPr lang="en-US" baseline="0" dirty="0" smtClean="0">
                <a:solidFill>
                  <a:srgbClr val="FFFFFF"/>
                </a:solidFill>
              </a:rPr>
              <a:t> </a:t>
            </a:r>
            <a:r>
              <a:rPr lang="en-US" baseline="0" dirty="0" err="1" smtClean="0">
                <a:solidFill>
                  <a:srgbClr val="FFFFFF"/>
                </a:solidFill>
              </a:rPr>
              <a:t>pai</a:t>
            </a:r>
            <a:r>
              <a:rPr lang="en-US" baseline="0" dirty="0" smtClean="0">
                <a:solidFill>
                  <a:srgbClr val="FFFFFF"/>
                </a:solidFill>
              </a:rPr>
              <a:t> I </a:t>
            </a:r>
            <a:r>
              <a:rPr lang="en-US" baseline="0" dirty="0" err="1" smtClean="0">
                <a:solidFill>
                  <a:srgbClr val="FFFFFF"/>
                </a:solidFill>
              </a:rPr>
              <a:t>te</a:t>
            </a:r>
            <a:r>
              <a:rPr lang="en-US" baseline="0" dirty="0" smtClean="0">
                <a:solidFill>
                  <a:srgbClr val="FFFFFF"/>
                </a:solidFill>
              </a:rPr>
              <a:t> </a:t>
            </a:r>
            <a:r>
              <a:rPr lang="en-US" baseline="0" dirty="0" err="1" smtClean="0">
                <a:solidFill>
                  <a:srgbClr val="FFFFFF"/>
                </a:solidFill>
              </a:rPr>
              <a:t>akoranga</a:t>
            </a:r>
            <a:r>
              <a:rPr lang="en-US" baseline="0" dirty="0" smtClean="0">
                <a:solidFill>
                  <a:srgbClr val="FFFFFF"/>
                </a:solidFill>
              </a:rPr>
              <a:t> </a:t>
            </a:r>
            <a:r>
              <a:rPr lang="en-US" baseline="0" dirty="0" err="1" smtClean="0">
                <a:solidFill>
                  <a:srgbClr val="FFFFFF"/>
                </a:solidFill>
              </a:rPr>
              <a:t>hou</a:t>
            </a:r>
            <a:r>
              <a:rPr lang="en-US" baseline="0" dirty="0" smtClean="0">
                <a:solidFill>
                  <a:srgbClr val="FFFFFF"/>
                </a:solidFill>
              </a:rPr>
              <a:t>.  Kia </a:t>
            </a:r>
            <a:r>
              <a:rPr lang="en-US" baseline="0" dirty="0" err="1" smtClean="0">
                <a:solidFill>
                  <a:srgbClr val="FFFFFF"/>
                </a:solidFill>
              </a:rPr>
              <a:t>mohio</a:t>
            </a:r>
            <a:r>
              <a:rPr lang="en-US" baseline="0" dirty="0" smtClean="0">
                <a:solidFill>
                  <a:srgbClr val="FFFFFF"/>
                </a:solidFill>
              </a:rPr>
              <a:t> </a:t>
            </a:r>
            <a:r>
              <a:rPr lang="en-US" baseline="0" dirty="0" err="1" smtClean="0">
                <a:solidFill>
                  <a:srgbClr val="FFFFFF"/>
                </a:solidFill>
              </a:rPr>
              <a:t>hoki</a:t>
            </a:r>
            <a:r>
              <a:rPr lang="en-US" baseline="0" dirty="0" smtClean="0">
                <a:solidFill>
                  <a:srgbClr val="FFFFFF"/>
                </a:solidFill>
              </a:rPr>
              <a:t> </a:t>
            </a:r>
            <a:r>
              <a:rPr lang="en-US" baseline="0" dirty="0" err="1" smtClean="0">
                <a:solidFill>
                  <a:srgbClr val="FFFFFF"/>
                </a:solidFill>
              </a:rPr>
              <a:t>te</a:t>
            </a:r>
            <a:r>
              <a:rPr lang="en-US" baseline="0" dirty="0" smtClean="0">
                <a:solidFill>
                  <a:srgbClr val="FFFFFF"/>
                </a:solidFill>
              </a:rPr>
              <a:t> </a:t>
            </a:r>
            <a:r>
              <a:rPr lang="en-US" baseline="0" dirty="0" err="1" smtClean="0">
                <a:solidFill>
                  <a:srgbClr val="FFFFFF"/>
                </a:solidFill>
              </a:rPr>
              <a:t>kaiako</a:t>
            </a:r>
            <a:r>
              <a:rPr lang="en-US" baseline="0" dirty="0" smtClean="0">
                <a:solidFill>
                  <a:srgbClr val="FFFFFF"/>
                </a:solidFill>
              </a:rPr>
              <a:t> me </a:t>
            </a:r>
            <a:r>
              <a:rPr lang="en-US" baseline="0" dirty="0" err="1" smtClean="0">
                <a:solidFill>
                  <a:srgbClr val="FFFFFF"/>
                </a:solidFill>
              </a:rPr>
              <a:t>haere</a:t>
            </a:r>
            <a:r>
              <a:rPr lang="en-US" baseline="0" dirty="0" smtClean="0">
                <a:solidFill>
                  <a:srgbClr val="FFFFFF"/>
                </a:solidFill>
              </a:rPr>
              <a:t> </a:t>
            </a:r>
            <a:r>
              <a:rPr lang="en-US" baseline="0" dirty="0" err="1" smtClean="0">
                <a:solidFill>
                  <a:srgbClr val="FFFFFF"/>
                </a:solidFill>
              </a:rPr>
              <a:t>ia</a:t>
            </a:r>
            <a:r>
              <a:rPr lang="en-US" baseline="0" dirty="0" smtClean="0">
                <a:solidFill>
                  <a:srgbClr val="FFFFFF"/>
                </a:solidFill>
              </a:rPr>
              <a:t> </a:t>
            </a:r>
            <a:r>
              <a:rPr lang="en-US" baseline="0" dirty="0" err="1" smtClean="0">
                <a:solidFill>
                  <a:srgbClr val="FFFFFF"/>
                </a:solidFill>
              </a:rPr>
              <a:t>ki</a:t>
            </a:r>
            <a:r>
              <a:rPr lang="en-US" baseline="0" dirty="0" smtClean="0">
                <a:solidFill>
                  <a:srgbClr val="FFFFFF"/>
                </a:solidFill>
              </a:rPr>
              <a:t> </a:t>
            </a:r>
            <a:r>
              <a:rPr lang="en-US" baseline="0" dirty="0" err="1" smtClean="0">
                <a:solidFill>
                  <a:srgbClr val="FFFFFF"/>
                </a:solidFill>
              </a:rPr>
              <a:t>whea</a:t>
            </a:r>
            <a:r>
              <a:rPr lang="en-US" baseline="0" dirty="0" smtClean="0">
                <a:solidFill>
                  <a:srgbClr val="FFFFFF"/>
                </a:solidFill>
              </a:rPr>
              <a:t> mo </a:t>
            </a:r>
            <a:r>
              <a:rPr lang="en-US" baseline="0" dirty="0" err="1" smtClean="0">
                <a:solidFill>
                  <a:srgbClr val="FFFFFF"/>
                </a:solidFill>
              </a:rPr>
              <a:t>etahi</a:t>
            </a:r>
            <a:r>
              <a:rPr lang="en-US" baseline="0" dirty="0" smtClean="0">
                <a:solidFill>
                  <a:srgbClr val="FFFFFF"/>
                </a:solidFill>
              </a:rPr>
              <a:t> </a:t>
            </a:r>
            <a:r>
              <a:rPr lang="en-US" baseline="0" dirty="0" err="1" smtClean="0">
                <a:solidFill>
                  <a:srgbClr val="FFFFFF"/>
                </a:solidFill>
              </a:rPr>
              <a:t>atu</a:t>
            </a:r>
            <a:r>
              <a:rPr lang="en-US" baseline="0" dirty="0" smtClean="0">
                <a:solidFill>
                  <a:srgbClr val="FFFFFF"/>
                </a:solidFill>
              </a:rPr>
              <a:t> </a:t>
            </a:r>
            <a:r>
              <a:rPr lang="en-US" baseline="0" dirty="0" err="1" smtClean="0">
                <a:solidFill>
                  <a:srgbClr val="FFFFFF"/>
                </a:solidFill>
              </a:rPr>
              <a:t>akoranga</a:t>
            </a:r>
            <a:r>
              <a:rPr lang="en-US" baseline="0" dirty="0" smtClean="0">
                <a:solidFill>
                  <a:srgbClr val="FFFFFF"/>
                </a:solidFill>
              </a:rPr>
              <a:t> </a:t>
            </a:r>
            <a:r>
              <a:rPr lang="en-US" baseline="0" dirty="0" err="1" smtClean="0">
                <a:solidFill>
                  <a:srgbClr val="FFFFFF"/>
                </a:solidFill>
              </a:rPr>
              <a:t>hou</a:t>
            </a:r>
            <a:r>
              <a:rPr lang="en-US" baseline="0" dirty="0" smtClean="0">
                <a:solidFill>
                  <a:srgbClr val="FFFFFF"/>
                </a:solidFill>
              </a:rPr>
              <a:t> mo </a:t>
            </a:r>
            <a:r>
              <a:rPr lang="en-US" baseline="0" dirty="0" err="1" smtClean="0">
                <a:solidFill>
                  <a:srgbClr val="FFFFFF"/>
                </a:solidFill>
              </a:rPr>
              <a:t>taua</a:t>
            </a:r>
            <a:r>
              <a:rPr lang="en-US" baseline="0" dirty="0" smtClean="0">
                <a:solidFill>
                  <a:srgbClr val="FFFFFF"/>
                </a:solidFill>
              </a:rPr>
              <a:t> </a:t>
            </a:r>
            <a:r>
              <a:rPr lang="en-US" baseline="0" dirty="0" err="1" smtClean="0">
                <a:solidFill>
                  <a:srgbClr val="FFFFFF"/>
                </a:solidFill>
              </a:rPr>
              <a:t>tamaiti</a:t>
            </a:r>
            <a:r>
              <a:rPr lang="en-US" baseline="0" dirty="0" smtClean="0">
                <a:solidFill>
                  <a:srgbClr val="FFFFFF"/>
                </a:solidFill>
              </a:rPr>
              <a:t>.</a:t>
            </a:r>
          </a:p>
          <a:p>
            <a:pPr marL="0" marR="0" indent="0" algn="l" defTabSz="457200" rtl="0" eaLnBrk="1" fontAlgn="auto" latinLnBrk="0" hangingPunct="1">
              <a:lnSpc>
                <a:spcPct val="100000"/>
              </a:lnSpc>
              <a:spcBef>
                <a:spcPts val="0"/>
              </a:spcBef>
              <a:spcAft>
                <a:spcPts val="0"/>
              </a:spcAft>
              <a:buClrTx/>
              <a:buSzTx/>
              <a:buFont typeface="Arial"/>
              <a:buChar char="•"/>
              <a:tabLst/>
              <a:defRPr/>
            </a:pPr>
            <a:endParaRPr lang="en-US" baseline="0" dirty="0" smtClean="0">
              <a:solidFill>
                <a:srgbClr val="FFFFFF"/>
              </a:solidFill>
            </a:endParaRPr>
          </a:p>
          <a:p>
            <a:pPr marL="228600" marR="0" indent="-228600" algn="l" defTabSz="457200" rtl="0" eaLnBrk="1" fontAlgn="auto" latinLnBrk="0" hangingPunct="1">
              <a:lnSpc>
                <a:spcPct val="100000"/>
              </a:lnSpc>
              <a:spcBef>
                <a:spcPts val="0"/>
              </a:spcBef>
              <a:spcAft>
                <a:spcPts val="0"/>
              </a:spcAft>
              <a:buClrTx/>
              <a:buSzTx/>
              <a:buFont typeface="Arial"/>
              <a:buAutoNum type="arabicPeriod" startAt="4"/>
              <a:tabLst/>
              <a:defRPr/>
            </a:pPr>
            <a:r>
              <a:rPr lang="en-US" baseline="0" dirty="0" err="1" smtClean="0">
                <a:solidFill>
                  <a:srgbClr val="FFFFFF"/>
                </a:solidFill>
              </a:rPr>
              <a:t>Whanui</a:t>
            </a:r>
            <a:r>
              <a:rPr lang="en-US" baseline="0" dirty="0" smtClean="0">
                <a:solidFill>
                  <a:srgbClr val="FFFFFF"/>
                </a:solidFill>
              </a:rPr>
              <a:t> me </a:t>
            </a:r>
            <a:r>
              <a:rPr lang="en-US" baseline="0" dirty="0" err="1" smtClean="0">
                <a:solidFill>
                  <a:srgbClr val="FFFFFF"/>
                </a:solidFill>
              </a:rPr>
              <a:t>te</a:t>
            </a:r>
            <a:r>
              <a:rPr lang="en-US" baseline="0" dirty="0" smtClean="0">
                <a:solidFill>
                  <a:srgbClr val="FFFFFF"/>
                </a:solidFill>
              </a:rPr>
              <a:t> </a:t>
            </a:r>
            <a:r>
              <a:rPr lang="en-US" baseline="0" dirty="0" err="1" smtClean="0">
                <a:solidFill>
                  <a:srgbClr val="FFFFFF"/>
                </a:solidFill>
              </a:rPr>
              <a:t>huhua</a:t>
            </a:r>
            <a:r>
              <a:rPr lang="en-US" baseline="0" dirty="0" smtClean="0">
                <a:solidFill>
                  <a:srgbClr val="FFFFFF"/>
                </a:solidFill>
              </a:rPr>
              <a:t> </a:t>
            </a:r>
            <a:r>
              <a:rPr lang="en-US" baseline="0" dirty="0" err="1" smtClean="0">
                <a:solidFill>
                  <a:srgbClr val="FFFFFF"/>
                </a:solidFill>
              </a:rPr>
              <a:t>o</a:t>
            </a:r>
            <a:r>
              <a:rPr lang="en-US" baseline="0" dirty="0" smtClean="0">
                <a:solidFill>
                  <a:srgbClr val="FFFFFF"/>
                </a:solidFill>
              </a:rPr>
              <a:t> </a:t>
            </a:r>
            <a:r>
              <a:rPr lang="en-US" baseline="0" dirty="0" err="1" smtClean="0">
                <a:solidFill>
                  <a:srgbClr val="FFFFFF"/>
                </a:solidFill>
              </a:rPr>
              <a:t>nga</a:t>
            </a:r>
            <a:r>
              <a:rPr lang="en-US" baseline="0" dirty="0" smtClean="0">
                <a:solidFill>
                  <a:srgbClr val="FFFFFF"/>
                </a:solidFill>
              </a:rPr>
              <a:t> </a:t>
            </a:r>
            <a:r>
              <a:rPr lang="en-US" baseline="0" dirty="0" err="1" smtClean="0">
                <a:solidFill>
                  <a:srgbClr val="FFFFFF"/>
                </a:solidFill>
              </a:rPr>
              <a:t>kawenga</a:t>
            </a:r>
            <a:r>
              <a:rPr lang="en-US" baseline="0" dirty="0" smtClean="0">
                <a:solidFill>
                  <a:srgbClr val="FFFFFF"/>
                </a:solidFill>
              </a:rPr>
              <a:t> (approaches)</a:t>
            </a:r>
          </a:p>
          <a:p>
            <a:pPr marL="228600" marR="0" indent="-228600" algn="l" defTabSz="457200" rtl="0" eaLnBrk="1" fontAlgn="auto" latinLnBrk="0" hangingPunct="1">
              <a:lnSpc>
                <a:spcPct val="100000"/>
              </a:lnSpc>
              <a:spcBef>
                <a:spcPts val="0"/>
              </a:spcBef>
              <a:spcAft>
                <a:spcPts val="0"/>
              </a:spcAft>
              <a:buClrTx/>
              <a:buSzTx/>
              <a:buFont typeface="Arial"/>
              <a:buNone/>
              <a:tabLst/>
              <a:defRPr/>
            </a:pPr>
            <a:endParaRPr lang="en-US" dirty="0" smtClean="0">
              <a:solidFill>
                <a:srgbClr val="FFFFFF"/>
              </a:solidFill>
            </a:endParaRPr>
          </a:p>
          <a:p>
            <a:pPr marL="228600" marR="0" indent="-228600" algn="l" defTabSz="457200" rtl="0" eaLnBrk="1" fontAlgn="auto" latinLnBrk="0" hangingPunct="1">
              <a:lnSpc>
                <a:spcPct val="100000"/>
              </a:lnSpc>
              <a:spcBef>
                <a:spcPts val="0"/>
              </a:spcBef>
              <a:spcAft>
                <a:spcPts val="0"/>
              </a:spcAft>
              <a:buClrTx/>
              <a:buSzTx/>
              <a:buFont typeface="Arial"/>
              <a:buAutoNum type="arabicPeriod" startAt="4"/>
              <a:tabLst/>
              <a:defRPr/>
            </a:pPr>
            <a:r>
              <a:rPr lang="en-US" dirty="0" smtClean="0">
                <a:solidFill>
                  <a:srgbClr val="FFFFFF"/>
                </a:solidFill>
              </a:rPr>
              <a:t>Teachers should encourage the students to extend their communicative skills, use deeper thought and thinking skills that is relevant to their language and learning</a:t>
            </a:r>
          </a:p>
          <a:p>
            <a:pPr>
              <a:buFont typeface="Arial"/>
              <a:buChar char="•"/>
            </a:pPr>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r>
              <a:rPr lang="en-US" dirty="0" smtClean="0"/>
              <a:t>Example of a </a:t>
            </a:r>
            <a:r>
              <a:rPr lang="en-US" dirty="0" err="1" smtClean="0"/>
              <a:t>mahi</a:t>
            </a:r>
            <a:r>
              <a:rPr lang="en-US" baseline="0" dirty="0" smtClean="0"/>
              <a:t> </a:t>
            </a:r>
            <a:r>
              <a:rPr lang="en-US" baseline="0" dirty="0" err="1" smtClean="0"/>
              <a:t>whakarongo</a:t>
            </a:r>
            <a:endParaRPr lang="en-US" baseline="0" dirty="0" smtClean="0"/>
          </a:p>
          <a:p>
            <a:pPr marL="228600" indent="-228600">
              <a:buAutoNum type="arabicPeriod"/>
            </a:pPr>
            <a:r>
              <a:rPr lang="en-US" baseline="0" dirty="0" err="1" smtClean="0"/>
              <a:t>Aheinga</a:t>
            </a:r>
            <a:r>
              <a:rPr lang="en-US" baseline="0" dirty="0" smtClean="0"/>
              <a:t> reo </a:t>
            </a:r>
            <a:r>
              <a:rPr lang="en-US" baseline="0" dirty="0" err="1" smtClean="0"/>
              <a:t>judgement</a:t>
            </a:r>
            <a:r>
              <a:rPr lang="en-US" baseline="0" dirty="0" smtClean="0"/>
              <a:t> 	</a:t>
            </a:r>
            <a:r>
              <a:rPr lang="en-US" baseline="0" dirty="0" err="1" smtClean="0"/>
              <a:t>Wharangi</a:t>
            </a:r>
            <a:r>
              <a:rPr lang="en-US" baseline="0" dirty="0" smtClean="0"/>
              <a:t> 3</a:t>
            </a:r>
          </a:p>
          <a:p>
            <a:pPr marL="228600" indent="-228600">
              <a:buAutoNum type="arabicPeriod"/>
            </a:pPr>
            <a:r>
              <a:rPr lang="en-US" baseline="0" dirty="0" err="1" smtClean="0"/>
              <a:t>Puna</a:t>
            </a:r>
            <a:r>
              <a:rPr lang="en-US" baseline="0" dirty="0" smtClean="0"/>
              <a:t> Reo </a:t>
            </a:r>
            <a:r>
              <a:rPr lang="en-US" baseline="0" dirty="0" err="1" smtClean="0"/>
              <a:t>judgement</a:t>
            </a:r>
            <a:r>
              <a:rPr lang="en-US" baseline="0" dirty="0" smtClean="0"/>
              <a:t>		</a:t>
            </a:r>
            <a:r>
              <a:rPr lang="en-US" baseline="0" dirty="0" err="1" smtClean="0"/>
              <a:t>Wharangi</a:t>
            </a:r>
            <a:r>
              <a:rPr lang="en-US" baseline="0" dirty="0" smtClean="0"/>
              <a:t> 4</a:t>
            </a:r>
          </a:p>
          <a:p>
            <a:pPr marL="228600" indent="-228600">
              <a:buAutoNum type="arabicPeriod"/>
            </a:pPr>
            <a:r>
              <a:rPr lang="en-US" baseline="0" dirty="0" err="1" smtClean="0"/>
              <a:t>Rautaki</a:t>
            </a:r>
            <a:r>
              <a:rPr lang="en-US" baseline="0" dirty="0" smtClean="0"/>
              <a:t> Reo </a:t>
            </a:r>
            <a:r>
              <a:rPr lang="en-US" baseline="0" dirty="0" err="1" smtClean="0"/>
              <a:t>judgement</a:t>
            </a:r>
            <a:r>
              <a:rPr lang="en-US" baseline="0" dirty="0" smtClean="0"/>
              <a:t>		</a:t>
            </a:r>
            <a:r>
              <a:rPr lang="en-US" baseline="0" dirty="0" err="1" smtClean="0"/>
              <a:t>Wharangi</a:t>
            </a:r>
            <a:r>
              <a:rPr lang="en-US" baseline="0" dirty="0" smtClean="0"/>
              <a:t> 4</a:t>
            </a:r>
          </a:p>
          <a:p>
            <a:pPr marL="228600" indent="-228600">
              <a:buAutoNum type="arabicPeriod"/>
            </a:pPr>
            <a:r>
              <a:rPr lang="en-US" baseline="0" dirty="0" smtClean="0"/>
              <a:t>Example of what can be used in a </a:t>
            </a:r>
            <a:r>
              <a:rPr lang="en-US" baseline="0" dirty="0" err="1" smtClean="0"/>
              <a:t>Taha</a:t>
            </a:r>
            <a:r>
              <a:rPr lang="en-US" baseline="0" dirty="0" smtClean="0"/>
              <a:t> Korero / </a:t>
            </a:r>
            <a:r>
              <a:rPr lang="en-US" baseline="0" dirty="0" err="1" smtClean="0"/>
              <a:t>whakarongo</a:t>
            </a:r>
            <a:r>
              <a:rPr lang="en-US" baseline="0" dirty="0" smtClean="0"/>
              <a:t> lessons</a:t>
            </a:r>
          </a:p>
          <a:p>
            <a:pPr marL="228600" indent="-228600">
              <a:buAutoNum type="arabicPeriod"/>
            </a:pPr>
            <a:r>
              <a:rPr lang="en-US" baseline="0" dirty="0" smtClean="0"/>
              <a:t>Example</a:t>
            </a:r>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NZ" sz="1200" dirty="0" smtClean="0">
                <a:solidFill>
                  <a:schemeClr val="bg1"/>
                </a:solidFill>
              </a:rPr>
              <a:t>The rapanga are examples of the type of problems appropriate for each whanaketanga .  While they can be for assessment, they should not be viewed as </a:t>
            </a:r>
            <a:r>
              <a:rPr lang="en-NZ" sz="1200" b="1" i="1" dirty="0" smtClean="0">
                <a:solidFill>
                  <a:schemeClr val="bg1"/>
                </a:solidFill>
              </a:rPr>
              <a:t>test items </a:t>
            </a:r>
            <a:r>
              <a:rPr lang="en-NZ" sz="1200" i="1" dirty="0" smtClean="0">
                <a:solidFill>
                  <a:schemeClr val="bg1"/>
                </a:solidFill>
              </a:rPr>
              <a:t>.</a:t>
            </a:r>
            <a:r>
              <a:rPr lang="en-NZ" sz="1200" b="1" i="1" dirty="0" smtClean="0">
                <a:solidFill>
                  <a:schemeClr val="bg1"/>
                </a:solidFill>
              </a:rPr>
              <a:t> </a:t>
            </a:r>
            <a:r>
              <a:rPr lang="en-NZ" sz="1200" dirty="0" smtClean="0">
                <a:solidFill>
                  <a:schemeClr val="bg1"/>
                </a:solidFill>
              </a:rPr>
              <a:t> Kaiako can use these to create their own similar problems. They can also be used as models for the type of problems students should be exposed to at that particular level.</a:t>
            </a:r>
          </a:p>
          <a:p>
            <a:pPr eaLnBrk="1" hangingPunct="1"/>
            <a:r>
              <a:rPr lang="en-NZ" sz="1200" dirty="0" smtClean="0">
                <a:solidFill>
                  <a:schemeClr val="bg1"/>
                </a:solidFill>
              </a:rPr>
              <a:t>Students could also work on these tasks independently and display their reasoning in their Te Reo whakarongo / korero thinking books and these could then be used as evidence of achievement.</a:t>
            </a:r>
          </a:p>
          <a:p>
            <a:pPr eaLnBrk="1" hangingPunct="1"/>
            <a:endParaRPr lang="en-NZ" sz="1200" dirty="0" smtClean="0">
              <a:solidFill>
                <a:schemeClr val="bg1"/>
              </a:solidFill>
            </a:endParaRPr>
          </a:p>
          <a:p>
            <a:pPr eaLnBrk="1" hangingPunct="1"/>
            <a:r>
              <a:rPr lang="en-NZ" sz="1200" dirty="0" smtClean="0">
                <a:solidFill>
                  <a:schemeClr val="bg1"/>
                </a:solidFill>
              </a:rPr>
              <a:t>It is not intended that a one off assessment is the sole judge of whether a student has achieved the components that go to make up a particular whanaketanga. Teachers are encouraged to use multiple sources of evidence including their own on-going observations</a:t>
            </a:r>
          </a:p>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endParaRPr lang="en-NZ" sz="1200" dirty="0" smtClean="0">
              <a:solidFill>
                <a:schemeClr val="bg1"/>
              </a:solidFill>
            </a:endParaRPr>
          </a:p>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err="1" smtClean="0">
                <a:solidFill>
                  <a:schemeClr val="bg1"/>
                </a:solidFill>
                <a:latin typeface="Comic Sans MS"/>
                <a:cs typeface="Comic Sans MS"/>
              </a:rPr>
              <a:t>Kua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pō</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ā</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kua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ngaua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koutou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makariri</a:t>
            </a:r>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Taha</a:t>
            </a:r>
            <a:r>
              <a:rPr lang="en-US" dirty="0" smtClean="0"/>
              <a:t> </a:t>
            </a:r>
            <a:r>
              <a:rPr lang="en-US" dirty="0" err="1" smtClean="0"/>
              <a:t>panui</a:t>
            </a:r>
            <a:endParaRPr lang="en-US" dirty="0" smtClean="0"/>
          </a:p>
          <a:p>
            <a:r>
              <a:rPr lang="en-US" dirty="0" smtClean="0"/>
              <a:t>Find the levels for these</a:t>
            </a:r>
            <a:r>
              <a:rPr lang="en-US" baseline="0" dirty="0" smtClean="0"/>
              <a:t> activities and make </a:t>
            </a:r>
            <a:r>
              <a:rPr lang="en-US" baseline="0" dirty="0" err="1" smtClean="0"/>
              <a:t>judgement</a:t>
            </a:r>
            <a:endParaRPr lang="en-US" baseline="0" dirty="0" smtClean="0"/>
          </a:p>
          <a:p>
            <a:r>
              <a:rPr lang="en-US" baseline="0" dirty="0" smtClean="0"/>
              <a:t>Why do you think they belong in that </a:t>
            </a:r>
            <a:r>
              <a:rPr lang="en-US" baseline="0" dirty="0" err="1" smtClean="0"/>
              <a:t>whanaketanga</a:t>
            </a:r>
            <a:r>
              <a:rPr lang="en-US" baseline="0" dirty="0" smtClean="0"/>
              <a:t>?</a:t>
            </a:r>
          </a:p>
          <a:p>
            <a:r>
              <a:rPr lang="en-US" baseline="0" dirty="0" smtClean="0"/>
              <a:t>What are your reasons for this </a:t>
            </a:r>
            <a:r>
              <a:rPr lang="en-US" baseline="0" dirty="0" err="1" smtClean="0"/>
              <a:t>judgement</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buNone/>
            </a:pPr>
            <a:r>
              <a:rPr lang="en-US" dirty="0" err="1" smtClean="0">
                <a:solidFill>
                  <a:srgbClr val="FFFFFF"/>
                </a:solidFill>
                <a:latin typeface="Comic Sans MS"/>
                <a:cs typeface="Comic Sans MS"/>
              </a:rPr>
              <a:t>Inahea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te</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mahi</a:t>
            </a:r>
            <a:r>
              <a:rPr lang="en-US" dirty="0" smtClean="0">
                <a:solidFill>
                  <a:srgbClr val="FFFFFF"/>
                </a:solidFill>
                <a:latin typeface="Comic Sans MS"/>
                <a:cs typeface="Comic Sans MS"/>
              </a:rPr>
              <a:t> I </a:t>
            </a:r>
            <a:r>
              <a:rPr lang="en-US" dirty="0" err="1" smtClean="0">
                <a:solidFill>
                  <a:srgbClr val="FFFFFF"/>
                </a:solidFill>
                <a:latin typeface="Comic Sans MS"/>
                <a:cs typeface="Comic Sans MS"/>
              </a:rPr>
              <a:t>mahia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ai</a:t>
            </a:r>
            <a:r>
              <a:rPr lang="en-US" dirty="0" smtClean="0">
                <a:solidFill>
                  <a:srgbClr val="FFFFFF"/>
                </a:solidFill>
                <a:latin typeface="Comic Sans MS"/>
                <a:cs typeface="Comic Sans MS"/>
              </a:rPr>
              <a:t>?</a:t>
            </a:r>
          </a:p>
          <a:p>
            <a:pPr algn="just">
              <a:buNone/>
            </a:pPr>
            <a:r>
              <a:rPr lang="en-US" dirty="0" err="1" smtClean="0">
                <a:solidFill>
                  <a:srgbClr val="FFFFFF"/>
                </a:solidFill>
                <a:latin typeface="Comic Sans MS"/>
                <a:cs typeface="Comic Sans MS"/>
              </a:rPr>
              <a:t>Ko</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wai</a:t>
            </a:r>
            <a:r>
              <a:rPr lang="en-US" dirty="0" smtClean="0">
                <a:solidFill>
                  <a:srgbClr val="FFFFFF"/>
                </a:solidFill>
                <a:latin typeface="Comic Sans MS"/>
                <a:cs typeface="Comic Sans MS"/>
              </a:rPr>
              <a:t> ma </a:t>
            </a:r>
            <a:r>
              <a:rPr lang="en-US" dirty="0" err="1" smtClean="0">
                <a:solidFill>
                  <a:srgbClr val="FFFFFF"/>
                </a:solidFill>
                <a:latin typeface="Comic Sans MS"/>
                <a:cs typeface="Comic Sans MS"/>
              </a:rPr>
              <a:t>nga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kaimahi</a:t>
            </a:r>
            <a:r>
              <a:rPr lang="en-US" dirty="0" smtClean="0">
                <a:solidFill>
                  <a:srgbClr val="FFFFFF"/>
                </a:solidFill>
                <a:latin typeface="Comic Sans MS"/>
                <a:cs typeface="Comic Sans MS"/>
              </a:rPr>
              <a:t>?</a:t>
            </a:r>
          </a:p>
          <a:p>
            <a:pPr algn="just">
              <a:buNone/>
            </a:pPr>
            <a:r>
              <a:rPr lang="en-US" dirty="0" smtClean="0">
                <a:solidFill>
                  <a:srgbClr val="FFFFFF"/>
                </a:solidFill>
                <a:latin typeface="Comic Sans MS"/>
                <a:cs typeface="Comic Sans MS"/>
              </a:rPr>
              <a:t>I aha </a:t>
            </a:r>
            <a:r>
              <a:rPr lang="en-US" dirty="0" err="1" smtClean="0">
                <a:solidFill>
                  <a:srgbClr val="FFFFFF"/>
                </a:solidFill>
                <a:latin typeface="Comic Sans MS"/>
                <a:cs typeface="Comic Sans MS"/>
              </a:rPr>
              <a:t>nga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kaimahi</a:t>
            </a:r>
            <a:r>
              <a:rPr lang="en-US" dirty="0" smtClean="0">
                <a:solidFill>
                  <a:srgbClr val="FFFFFF"/>
                </a:solidFill>
                <a:latin typeface="Comic Sans MS"/>
                <a:cs typeface="Comic Sans MS"/>
              </a:rPr>
              <a:t>?</a:t>
            </a:r>
          </a:p>
          <a:p>
            <a:pPr algn="just">
              <a:buNone/>
            </a:pPr>
            <a:r>
              <a:rPr lang="en-US" dirty="0" smtClean="0">
                <a:solidFill>
                  <a:srgbClr val="FFFFFF"/>
                </a:solidFill>
                <a:latin typeface="Comic Sans MS"/>
                <a:cs typeface="Comic Sans MS"/>
              </a:rPr>
              <a:t>I </a:t>
            </a:r>
            <a:r>
              <a:rPr lang="en-US" dirty="0" err="1" smtClean="0">
                <a:solidFill>
                  <a:srgbClr val="FFFFFF"/>
                </a:solidFill>
                <a:latin typeface="Comic Sans MS"/>
                <a:cs typeface="Comic Sans MS"/>
              </a:rPr>
              <a:t>hea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te</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mahi</a:t>
            </a:r>
            <a:r>
              <a:rPr lang="en-US" dirty="0" smtClean="0">
                <a:solidFill>
                  <a:srgbClr val="FFFFFF"/>
                </a:solidFill>
                <a:latin typeface="Comic Sans MS"/>
                <a:cs typeface="Comic Sans MS"/>
              </a:rPr>
              <a:t> I </a:t>
            </a:r>
            <a:r>
              <a:rPr lang="en-US" dirty="0" err="1" smtClean="0">
                <a:solidFill>
                  <a:srgbClr val="FFFFFF"/>
                </a:solidFill>
                <a:latin typeface="Comic Sans MS"/>
                <a:cs typeface="Comic Sans MS"/>
              </a:rPr>
              <a:t>mahia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ai</a:t>
            </a:r>
            <a:r>
              <a:rPr lang="en-US" dirty="0" smtClean="0">
                <a:solidFill>
                  <a:srgbClr val="FFFFFF"/>
                </a:solidFill>
                <a:latin typeface="Comic Sans MS"/>
                <a:cs typeface="Comic Sans MS"/>
              </a:rPr>
              <a:t>?</a:t>
            </a:r>
          </a:p>
          <a:p>
            <a:pPr algn="just">
              <a:buNone/>
            </a:pPr>
            <a:r>
              <a:rPr lang="en-US" dirty="0" smtClean="0">
                <a:solidFill>
                  <a:srgbClr val="FFFFFF"/>
                </a:solidFill>
                <a:latin typeface="Comic Sans MS"/>
                <a:cs typeface="Comic Sans MS"/>
              </a:rPr>
              <a:t>He aha </a:t>
            </a:r>
            <a:r>
              <a:rPr lang="en-US" dirty="0" err="1" smtClean="0">
                <a:solidFill>
                  <a:srgbClr val="FFFFFF"/>
                </a:solidFill>
                <a:latin typeface="Comic Sans MS"/>
                <a:cs typeface="Comic Sans MS"/>
              </a:rPr>
              <a:t>te</a:t>
            </a:r>
            <a:r>
              <a:rPr lang="en-US" dirty="0" smtClean="0">
                <a:solidFill>
                  <a:srgbClr val="FFFFFF"/>
                </a:solidFill>
                <a:latin typeface="Comic Sans MS"/>
                <a:cs typeface="Comic Sans MS"/>
              </a:rPr>
              <a:t> take I </a:t>
            </a:r>
            <a:r>
              <a:rPr lang="en-US" dirty="0" err="1" smtClean="0">
                <a:solidFill>
                  <a:srgbClr val="FFFFFF"/>
                </a:solidFill>
                <a:latin typeface="Comic Sans MS"/>
                <a:cs typeface="Comic Sans MS"/>
              </a:rPr>
              <a:t>mahia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ai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te</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mahi</a:t>
            </a:r>
            <a:r>
              <a:rPr lang="en-US" dirty="0" smtClean="0">
                <a:solidFill>
                  <a:srgbClr val="FFFFFF"/>
                </a:solidFill>
                <a:latin typeface="Comic Sans MS"/>
                <a:cs typeface="Comic Sans MS"/>
              </a:rPr>
              <a:t>?</a:t>
            </a:r>
          </a:p>
          <a:p>
            <a:pPr algn="just">
              <a:buNone/>
            </a:pPr>
            <a:r>
              <a:rPr lang="en-US" dirty="0" smtClean="0">
                <a:solidFill>
                  <a:srgbClr val="FFFFFF"/>
                </a:solidFill>
                <a:latin typeface="Comic Sans MS"/>
                <a:cs typeface="Comic Sans MS"/>
              </a:rPr>
              <a:t>He aha </a:t>
            </a:r>
            <a:r>
              <a:rPr lang="en-US" dirty="0" err="1" smtClean="0">
                <a:solidFill>
                  <a:srgbClr val="FFFFFF"/>
                </a:solidFill>
                <a:latin typeface="Comic Sans MS"/>
                <a:cs typeface="Comic Sans MS"/>
              </a:rPr>
              <a:t>te</a:t>
            </a:r>
            <a:r>
              <a:rPr lang="en-US" dirty="0" smtClean="0">
                <a:solidFill>
                  <a:srgbClr val="FFFFFF"/>
                </a:solidFill>
                <a:latin typeface="Comic Sans MS"/>
                <a:cs typeface="Comic Sans MS"/>
              </a:rPr>
              <a:t> take he </a:t>
            </a:r>
            <a:r>
              <a:rPr lang="en-US" dirty="0" err="1" smtClean="0">
                <a:solidFill>
                  <a:srgbClr val="FFFFFF"/>
                </a:solidFill>
                <a:latin typeface="Comic Sans MS"/>
                <a:cs typeface="Comic Sans MS"/>
              </a:rPr>
              <a:t>mahi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nui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tenei</a:t>
            </a:r>
            <a:endParaRPr lang="en-US" dirty="0" smtClean="0">
              <a:solidFill>
                <a:srgbClr val="FFFFFF"/>
              </a:solidFill>
              <a:latin typeface="Comic Sans MS"/>
              <a:cs typeface="Comic Sans MS"/>
            </a:endParaRPr>
          </a:p>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eaLnBrk="1" hangingPunct="1"/>
            <a:r>
              <a:rPr lang="en-NZ" sz="2800" dirty="0" smtClean="0">
                <a:solidFill>
                  <a:schemeClr val="bg1"/>
                </a:solidFill>
              </a:rPr>
              <a:t>Plain language reporting:</a:t>
            </a:r>
          </a:p>
          <a:p>
            <a:pPr eaLnBrk="1" hangingPunct="1"/>
            <a:r>
              <a:rPr lang="en-NZ" sz="2800" dirty="0" smtClean="0">
                <a:solidFill>
                  <a:schemeClr val="bg1"/>
                </a:solidFill>
              </a:rPr>
              <a:t>Implications:</a:t>
            </a:r>
          </a:p>
          <a:p>
            <a:pPr eaLnBrk="1" hangingPunct="1"/>
            <a:r>
              <a:rPr lang="en-NZ" sz="2800" dirty="0" smtClean="0">
                <a:solidFill>
                  <a:schemeClr val="bg1"/>
                </a:solidFill>
              </a:rPr>
              <a:t>Ko tēhea reo?</a:t>
            </a:r>
          </a:p>
          <a:p>
            <a:pPr eaLnBrk="1" hangingPunct="1"/>
            <a:r>
              <a:rPr lang="en-NZ" sz="2800" dirty="0" smtClean="0">
                <a:solidFill>
                  <a:schemeClr val="bg1"/>
                </a:solidFill>
              </a:rPr>
              <a:t>How do we explain ngā tino wāhanga to parents in a way that they can understand  what each wahanga is about so our reporting makes sense to them. </a:t>
            </a:r>
            <a:r>
              <a:rPr lang="en-NZ" sz="2000" i="1" dirty="0" smtClean="0">
                <a:solidFill>
                  <a:schemeClr val="bg1"/>
                </a:solidFill>
              </a:rPr>
              <a:t>(BICS vs CALP)</a:t>
            </a:r>
          </a:p>
          <a:p>
            <a:pPr eaLnBrk="1" hangingPunct="1"/>
            <a:r>
              <a:rPr lang="en-NZ" sz="2800" dirty="0" smtClean="0">
                <a:solidFill>
                  <a:schemeClr val="bg1"/>
                </a:solidFill>
              </a:rPr>
              <a:t>parents are target audience</a:t>
            </a:r>
          </a:p>
          <a:p>
            <a:pPr eaLnBrk="1" hangingPunct="1"/>
            <a:endParaRPr lang="en-NZ" sz="2800" dirty="0" smtClean="0">
              <a:solidFill>
                <a:schemeClr val="bg1"/>
              </a:solidFill>
            </a:endParaRPr>
          </a:p>
          <a:p>
            <a:pPr eaLnBrk="1" hangingPunct="1"/>
            <a:r>
              <a:rPr lang="en-NZ" sz="2800" dirty="0" smtClean="0">
                <a:solidFill>
                  <a:schemeClr val="bg1"/>
                </a:solidFill>
              </a:rPr>
              <a:t>Nga whanaketanga</a:t>
            </a:r>
          </a:p>
          <a:p>
            <a:pPr lvl="1" eaLnBrk="1" hangingPunct="1"/>
            <a:r>
              <a:rPr lang="en-NZ" sz="2400" dirty="0" smtClean="0">
                <a:solidFill>
                  <a:schemeClr val="bg1"/>
                </a:solidFill>
              </a:rPr>
              <a:t>Informs teaching and learning </a:t>
            </a:r>
          </a:p>
          <a:p>
            <a:pPr lvl="1" eaLnBrk="1" hangingPunct="1"/>
            <a:r>
              <a:rPr lang="en-NZ" sz="2400" dirty="0" smtClean="0">
                <a:solidFill>
                  <a:schemeClr val="bg1"/>
                </a:solidFill>
              </a:rPr>
              <a:t>Used to inform parents</a:t>
            </a:r>
          </a:p>
          <a:p>
            <a:pPr lvl="1" eaLnBrk="1" hangingPunct="1"/>
            <a:endParaRPr lang="en-NZ" sz="2400" dirty="0" smtClean="0">
              <a:solidFill>
                <a:schemeClr val="bg1"/>
              </a:solidFill>
            </a:endParaRPr>
          </a:p>
          <a:p>
            <a:pPr eaLnBrk="1" hangingPunct="1">
              <a:buFont typeface="Arial" pitchFamily="-110" charset="0"/>
              <a:buNone/>
            </a:pPr>
            <a:r>
              <a:rPr lang="en-NZ" sz="2800" dirty="0" smtClean="0">
                <a:solidFill>
                  <a:schemeClr val="bg1"/>
                </a:solidFill>
              </a:rPr>
              <a:t>Plain language reporting: (In conjuction with whanau, make decisions about…)</a:t>
            </a:r>
          </a:p>
          <a:p>
            <a:pPr eaLnBrk="1" hangingPunct="1"/>
            <a:endParaRPr lang="en-NZ" sz="2800" dirty="0" smtClean="0">
              <a:solidFill>
                <a:schemeClr val="bg1"/>
              </a:solidFill>
            </a:endParaRPr>
          </a:p>
          <a:p>
            <a:pPr eaLnBrk="1" hangingPunct="1"/>
            <a:r>
              <a:rPr lang="en-NZ" sz="2800" dirty="0" smtClean="0">
                <a:solidFill>
                  <a:schemeClr val="bg1"/>
                </a:solidFill>
              </a:rPr>
              <a:t>What are kura actually going to report on?</a:t>
            </a:r>
          </a:p>
          <a:p>
            <a:pPr eaLnBrk="1" hangingPunct="1"/>
            <a:r>
              <a:rPr lang="en-NZ" sz="2800" dirty="0" smtClean="0">
                <a:solidFill>
                  <a:schemeClr val="bg1"/>
                </a:solidFill>
              </a:rPr>
              <a:t>What are we doing well now?</a:t>
            </a:r>
          </a:p>
          <a:p>
            <a:pPr eaLnBrk="1" hangingPunct="1"/>
            <a:r>
              <a:rPr lang="en-NZ" sz="2800" dirty="0" smtClean="0">
                <a:solidFill>
                  <a:schemeClr val="bg1"/>
                </a:solidFill>
              </a:rPr>
              <a:t>What do we need to change?</a:t>
            </a:r>
          </a:p>
          <a:p>
            <a:pPr eaLnBrk="1" hangingPunct="1"/>
            <a:r>
              <a:rPr lang="en-NZ" sz="2800" dirty="0" smtClean="0">
                <a:solidFill>
                  <a:schemeClr val="bg1"/>
                </a:solidFill>
              </a:rPr>
              <a:t>How to keep the structure easy to understand</a:t>
            </a:r>
          </a:p>
          <a:p>
            <a:pPr eaLnBrk="1" hangingPunct="1"/>
            <a:r>
              <a:rPr lang="en-NZ" sz="2800" dirty="0" smtClean="0">
                <a:solidFill>
                  <a:schemeClr val="bg1"/>
                </a:solidFill>
              </a:rPr>
              <a:t>Links to everyday contexts?</a:t>
            </a:r>
          </a:p>
          <a:p>
            <a:pPr lvl="1" eaLnBrk="1" hangingPunct="1"/>
            <a:endParaRPr lang="en-US" sz="2400" dirty="0" smtClean="0">
              <a:solidFill>
                <a:schemeClr val="bg1"/>
              </a:solidFill>
            </a:endParaRPr>
          </a:p>
        </p:txBody>
      </p:sp>
      <p:sp>
        <p:nvSpPr>
          <p:cNvPr id="4" name="Slide Number Placeholder 3"/>
          <p:cNvSpPr>
            <a:spLocks noGrp="1"/>
          </p:cNvSpPr>
          <p:nvPr>
            <p:ph type="sldNum" sz="quarter" idx="10"/>
          </p:nvPr>
        </p:nvSpPr>
        <p:spPr/>
        <p:txBody>
          <a:bodyPr/>
          <a:lstStyle/>
          <a:p>
            <a:fld id="{0169B574-018A-D34D-808E-89A9402D1A49}"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eaLnBrk="1" hangingPunct="1"/>
            <a:r>
              <a:rPr lang="en-NZ" sz="2800" dirty="0" smtClean="0">
                <a:solidFill>
                  <a:schemeClr val="bg1"/>
                </a:solidFill>
              </a:rPr>
              <a:t>Plain language reporting:</a:t>
            </a:r>
          </a:p>
          <a:p>
            <a:pPr eaLnBrk="1" hangingPunct="1"/>
            <a:r>
              <a:rPr lang="en-NZ" sz="2800" dirty="0" smtClean="0">
                <a:solidFill>
                  <a:schemeClr val="bg1"/>
                </a:solidFill>
              </a:rPr>
              <a:t>Implications:</a:t>
            </a:r>
          </a:p>
          <a:p>
            <a:pPr eaLnBrk="1" hangingPunct="1"/>
            <a:r>
              <a:rPr lang="en-NZ" sz="2800" dirty="0" smtClean="0">
                <a:solidFill>
                  <a:schemeClr val="bg1"/>
                </a:solidFill>
              </a:rPr>
              <a:t>Ko tēhea reo?</a:t>
            </a:r>
          </a:p>
          <a:p>
            <a:pPr eaLnBrk="1" hangingPunct="1"/>
            <a:r>
              <a:rPr lang="en-NZ" sz="2800" dirty="0" smtClean="0">
                <a:solidFill>
                  <a:schemeClr val="bg1"/>
                </a:solidFill>
              </a:rPr>
              <a:t>How do we explain ngā tino wāhanga to parents in a way that they can understand  what each wahanga is about so our reporting makes sense to them. </a:t>
            </a:r>
            <a:r>
              <a:rPr lang="en-NZ" sz="2000" i="1" dirty="0" smtClean="0">
                <a:solidFill>
                  <a:schemeClr val="bg1"/>
                </a:solidFill>
              </a:rPr>
              <a:t>(BICS vs CALP)</a:t>
            </a:r>
          </a:p>
          <a:p>
            <a:pPr eaLnBrk="1" hangingPunct="1"/>
            <a:r>
              <a:rPr lang="en-NZ" sz="2800" dirty="0" smtClean="0">
                <a:solidFill>
                  <a:schemeClr val="bg1"/>
                </a:solidFill>
              </a:rPr>
              <a:t>parents are target audience</a:t>
            </a:r>
          </a:p>
          <a:p>
            <a:pPr eaLnBrk="1" hangingPunct="1"/>
            <a:endParaRPr lang="en-NZ" sz="2800" dirty="0" smtClean="0">
              <a:solidFill>
                <a:schemeClr val="bg1"/>
              </a:solidFill>
            </a:endParaRPr>
          </a:p>
          <a:p>
            <a:pPr eaLnBrk="1" hangingPunct="1"/>
            <a:r>
              <a:rPr lang="en-NZ" sz="2800" dirty="0" smtClean="0">
                <a:solidFill>
                  <a:schemeClr val="bg1"/>
                </a:solidFill>
              </a:rPr>
              <a:t>Nga whanaketanga</a:t>
            </a:r>
          </a:p>
          <a:p>
            <a:pPr lvl="1" eaLnBrk="1" hangingPunct="1"/>
            <a:r>
              <a:rPr lang="en-NZ" sz="2400" dirty="0" smtClean="0">
                <a:solidFill>
                  <a:schemeClr val="bg1"/>
                </a:solidFill>
              </a:rPr>
              <a:t>Informs teaching and learning </a:t>
            </a:r>
          </a:p>
          <a:p>
            <a:pPr lvl="1" eaLnBrk="1" hangingPunct="1"/>
            <a:r>
              <a:rPr lang="en-NZ" sz="2400" dirty="0" smtClean="0">
                <a:solidFill>
                  <a:schemeClr val="bg1"/>
                </a:solidFill>
              </a:rPr>
              <a:t>Used to inform parents</a:t>
            </a:r>
          </a:p>
          <a:p>
            <a:pPr lvl="1" eaLnBrk="1" hangingPunct="1"/>
            <a:endParaRPr lang="en-NZ" sz="2400" dirty="0" smtClean="0">
              <a:solidFill>
                <a:schemeClr val="bg1"/>
              </a:solidFill>
            </a:endParaRPr>
          </a:p>
          <a:p>
            <a:pPr eaLnBrk="1" hangingPunct="1">
              <a:buFont typeface="Arial" pitchFamily="-110" charset="0"/>
              <a:buNone/>
            </a:pPr>
            <a:r>
              <a:rPr lang="en-NZ" sz="2800" dirty="0" smtClean="0">
                <a:solidFill>
                  <a:schemeClr val="bg1"/>
                </a:solidFill>
              </a:rPr>
              <a:t>Plain language reporting: (In conjuction with whanau, make decisions about…)</a:t>
            </a:r>
          </a:p>
          <a:p>
            <a:pPr eaLnBrk="1" hangingPunct="1"/>
            <a:endParaRPr lang="en-NZ" sz="2800" dirty="0" smtClean="0">
              <a:solidFill>
                <a:schemeClr val="bg1"/>
              </a:solidFill>
            </a:endParaRPr>
          </a:p>
          <a:p>
            <a:pPr eaLnBrk="1" hangingPunct="1"/>
            <a:r>
              <a:rPr lang="en-NZ" sz="2800" dirty="0" smtClean="0">
                <a:solidFill>
                  <a:schemeClr val="bg1"/>
                </a:solidFill>
              </a:rPr>
              <a:t>What are kura actually going to report on?</a:t>
            </a:r>
          </a:p>
          <a:p>
            <a:pPr eaLnBrk="1" hangingPunct="1"/>
            <a:r>
              <a:rPr lang="en-NZ" sz="2800" dirty="0" smtClean="0">
                <a:solidFill>
                  <a:schemeClr val="bg1"/>
                </a:solidFill>
              </a:rPr>
              <a:t>What are we doing well now?</a:t>
            </a:r>
          </a:p>
          <a:p>
            <a:pPr eaLnBrk="1" hangingPunct="1"/>
            <a:r>
              <a:rPr lang="en-NZ" sz="2800" dirty="0" smtClean="0">
                <a:solidFill>
                  <a:schemeClr val="bg1"/>
                </a:solidFill>
              </a:rPr>
              <a:t>What do we need to change?</a:t>
            </a:r>
          </a:p>
          <a:p>
            <a:pPr eaLnBrk="1" hangingPunct="1"/>
            <a:r>
              <a:rPr lang="en-NZ" sz="2800" dirty="0" smtClean="0">
                <a:solidFill>
                  <a:schemeClr val="bg1"/>
                </a:solidFill>
              </a:rPr>
              <a:t>How to keep the structure easy to understand</a:t>
            </a:r>
          </a:p>
          <a:p>
            <a:pPr eaLnBrk="1" hangingPunct="1"/>
            <a:r>
              <a:rPr lang="en-NZ" sz="2800" dirty="0" smtClean="0">
                <a:solidFill>
                  <a:schemeClr val="bg1"/>
                </a:solidFill>
              </a:rPr>
              <a:t>Links to everyday contexts?</a:t>
            </a:r>
          </a:p>
          <a:p>
            <a:pPr lvl="1" eaLnBrk="1" hangingPunct="1"/>
            <a:endParaRPr lang="en-US" sz="2400" dirty="0" smtClean="0">
              <a:solidFill>
                <a:schemeClr val="bg1"/>
              </a:solidFill>
            </a:endParaRPr>
          </a:p>
        </p:txBody>
      </p:sp>
      <p:sp>
        <p:nvSpPr>
          <p:cNvPr id="4" name="Slide Number Placeholder 3"/>
          <p:cNvSpPr>
            <a:spLocks noGrp="1"/>
          </p:cNvSpPr>
          <p:nvPr>
            <p:ph type="sldNum" sz="quarter" idx="10"/>
          </p:nvPr>
        </p:nvSpPr>
        <p:spPr/>
        <p:txBody>
          <a:bodyPr/>
          <a:lstStyle/>
          <a:p>
            <a:fld id="{0169B574-018A-D34D-808E-89A9402D1A49}"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NZ" b="1" dirty="0" smtClean="0">
                <a:latin typeface="Arial" pitchFamily="-110" charset="0"/>
              </a:rPr>
              <a:t>Students will say this when</a:t>
            </a:r>
            <a:r>
              <a:rPr lang="en-NZ" b="1" baseline="0" dirty="0" smtClean="0">
                <a:latin typeface="Arial" pitchFamily="-110" charset="0"/>
              </a:rPr>
              <a:t> they understand a concept being taught</a:t>
            </a:r>
            <a:endParaRPr lang="en-NZ" dirty="0">
              <a:latin typeface="Arial" pitchFamily="-110" charset="0"/>
            </a:endParaRPr>
          </a:p>
        </p:txBody>
      </p:sp>
      <p:sp>
        <p:nvSpPr>
          <p:cNvPr id="45060" name="Slide Number Placeholder 3"/>
          <p:cNvSpPr>
            <a:spLocks noGrp="1"/>
          </p:cNvSpPr>
          <p:nvPr>
            <p:ph type="sldNum" sz="quarter" idx="5"/>
          </p:nvPr>
        </p:nvSpPr>
        <p:spPr>
          <a:noFill/>
        </p:spPr>
        <p:txBody>
          <a:bodyPr/>
          <a:lstStyle/>
          <a:p>
            <a:fld id="{4C5F0ED2-C63C-2041-A6C4-2BC688D17CBE}" type="slidenum">
              <a:rPr lang="en-NZ"/>
              <a:pPr/>
              <a:t>25</a:t>
            </a:fld>
            <a:endParaRPr lang="en-NZ"/>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NZ" sz="1400" dirty="0" smtClean="0">
                <a:solidFill>
                  <a:schemeClr val="bg1"/>
                </a:solidFill>
              </a:rPr>
              <a:t>Select a problem from …. To try with several children </a:t>
            </a:r>
          </a:p>
          <a:p>
            <a:pPr eaLnBrk="1" hangingPunct="1"/>
            <a:r>
              <a:rPr lang="en-NZ" sz="1400" dirty="0" smtClean="0">
                <a:solidFill>
                  <a:schemeClr val="bg1"/>
                </a:solidFill>
              </a:rPr>
              <a:t>Analyse and make a judgement of this work</a:t>
            </a:r>
          </a:p>
          <a:p>
            <a:pPr eaLnBrk="1" hangingPunct="1"/>
            <a:r>
              <a:rPr lang="en-US" sz="1200" dirty="0" smtClean="0">
                <a:solidFill>
                  <a:schemeClr val="bg1"/>
                </a:solidFill>
              </a:rPr>
              <a:t>Do you think they have achieved the </a:t>
            </a:r>
            <a:r>
              <a:rPr lang="en-US" sz="1200" dirty="0" err="1" smtClean="0">
                <a:solidFill>
                  <a:schemeClr val="bg1"/>
                </a:solidFill>
              </a:rPr>
              <a:t>whanaketanga</a:t>
            </a:r>
            <a:r>
              <a:rPr lang="en-US" sz="1200" dirty="0" smtClean="0">
                <a:solidFill>
                  <a:schemeClr val="bg1"/>
                </a:solidFill>
              </a:rPr>
              <a:t> or not?</a:t>
            </a:r>
          </a:p>
          <a:p>
            <a:pPr eaLnBrk="1" hangingPunct="1"/>
            <a:r>
              <a:rPr lang="en-NZ" sz="1200" dirty="0" smtClean="0">
                <a:solidFill>
                  <a:schemeClr val="bg1"/>
                </a:solidFill>
              </a:rPr>
              <a:t>What are your reasons for this judgement?</a:t>
            </a:r>
          </a:p>
          <a:p>
            <a:pPr eaLnBrk="1" hangingPunct="1"/>
            <a:r>
              <a:rPr lang="en-US" sz="1200" dirty="0" smtClean="0">
                <a:solidFill>
                  <a:schemeClr val="bg1"/>
                </a:solidFill>
              </a:rPr>
              <a:t>Give this work to a colleague (do not give your </a:t>
            </a:r>
            <a:r>
              <a:rPr lang="en-US" sz="1200" dirty="0" err="1" smtClean="0">
                <a:solidFill>
                  <a:schemeClr val="bg1"/>
                </a:solidFill>
              </a:rPr>
              <a:t>judgement</a:t>
            </a:r>
            <a:r>
              <a:rPr lang="en-US" sz="1200" dirty="0" smtClean="0">
                <a:solidFill>
                  <a:schemeClr val="bg1"/>
                </a:solidFill>
              </a:rPr>
              <a:t> to them)</a:t>
            </a:r>
          </a:p>
          <a:p>
            <a:pPr eaLnBrk="1" hangingPunct="1"/>
            <a:r>
              <a:rPr lang="en-US" sz="1200" dirty="0" smtClean="0">
                <a:solidFill>
                  <a:schemeClr val="bg1"/>
                </a:solidFill>
              </a:rPr>
              <a:t>Does their </a:t>
            </a:r>
            <a:r>
              <a:rPr lang="en-US" sz="1200" dirty="0" err="1" smtClean="0">
                <a:solidFill>
                  <a:schemeClr val="bg1"/>
                </a:solidFill>
              </a:rPr>
              <a:t>judgement</a:t>
            </a:r>
            <a:r>
              <a:rPr lang="en-US" sz="1200" dirty="0" smtClean="0">
                <a:solidFill>
                  <a:schemeClr val="bg1"/>
                </a:solidFill>
              </a:rPr>
              <a:t> agree with yours.  </a:t>
            </a:r>
          </a:p>
          <a:p>
            <a:pPr eaLnBrk="1" hangingPunct="1"/>
            <a:r>
              <a:rPr lang="en-US" sz="1200" u="sng" dirty="0" smtClean="0">
                <a:solidFill>
                  <a:schemeClr val="bg1"/>
                </a:solidFill>
              </a:rPr>
              <a:t>OR</a:t>
            </a:r>
            <a:r>
              <a:rPr lang="en-US" sz="1200" dirty="0" smtClean="0">
                <a:solidFill>
                  <a:schemeClr val="bg1"/>
                </a:solidFill>
              </a:rPr>
              <a:t> make a group decision / </a:t>
            </a:r>
            <a:r>
              <a:rPr lang="en-US" sz="1200" dirty="0" err="1" smtClean="0">
                <a:solidFill>
                  <a:schemeClr val="bg1"/>
                </a:solidFill>
              </a:rPr>
              <a:t>judgement</a:t>
            </a:r>
            <a:r>
              <a:rPr lang="en-US" sz="1200" dirty="0" smtClean="0">
                <a:solidFill>
                  <a:schemeClr val="bg1"/>
                </a:solidFill>
              </a:rPr>
              <a:t>  </a:t>
            </a:r>
            <a:r>
              <a:rPr lang="en-US" sz="1200" dirty="0" err="1" smtClean="0">
                <a:solidFill>
                  <a:schemeClr val="bg1"/>
                </a:solidFill>
              </a:rPr>
              <a:t>ie</a:t>
            </a:r>
            <a:r>
              <a:rPr lang="en-US" sz="1200" dirty="0" smtClean="0">
                <a:solidFill>
                  <a:schemeClr val="bg1"/>
                </a:solidFill>
              </a:rPr>
              <a:t> staff meeting, </a:t>
            </a:r>
            <a:r>
              <a:rPr lang="en-US" sz="1200" dirty="0" err="1" smtClean="0">
                <a:solidFill>
                  <a:schemeClr val="bg1"/>
                </a:solidFill>
              </a:rPr>
              <a:t>whanau</a:t>
            </a:r>
            <a:r>
              <a:rPr lang="en-US" sz="1200" dirty="0" smtClean="0">
                <a:solidFill>
                  <a:schemeClr val="bg1"/>
                </a:solidFill>
              </a:rPr>
              <a:t> syndicate, etc.. </a:t>
            </a:r>
          </a:p>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28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solidFill>
                  <a:schemeClr val="bg1"/>
                </a:solidFill>
                <a:latin typeface="Comic Sans MS"/>
                <a:cs typeface="Comic Sans MS"/>
              </a:rPr>
              <a:t>Te </a:t>
            </a:r>
            <a:r>
              <a:rPr lang="en-US" sz="1200" dirty="0" err="1" smtClean="0">
                <a:solidFill>
                  <a:schemeClr val="bg1"/>
                </a:solidFill>
                <a:latin typeface="Comic Sans MS"/>
                <a:cs typeface="Comic Sans MS"/>
              </a:rPr>
              <a:t>āhua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nei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kua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whati</a:t>
            </a:r>
            <a:r>
              <a:rPr lang="en-AU"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tōna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waewae</a:t>
            </a:r>
            <a:r>
              <a:rPr lang="en-US" sz="1200" dirty="0" smtClean="0">
                <a:solidFill>
                  <a:schemeClr val="bg1"/>
                </a:solidFill>
                <a:latin typeface="Comic Sans MS"/>
                <a:cs typeface="Comic Sans MS"/>
              </a:rPr>
              <a:t> – </a:t>
            </a:r>
            <a:r>
              <a:rPr lang="en-US" sz="1200" dirty="0" err="1" smtClean="0">
                <a:solidFill>
                  <a:schemeClr val="bg1"/>
                </a:solidFill>
                <a:latin typeface="Comic Sans MS"/>
                <a:cs typeface="Comic Sans MS"/>
              </a:rPr>
              <a:t>kua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kore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taea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ia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hīkoi</a:t>
            </a:r>
            <a:r>
              <a:rPr lang="en-US" sz="1200" dirty="0" smtClean="0">
                <a:solidFill>
                  <a:schemeClr val="bg1"/>
                </a:solidFill>
                <a:latin typeface="Comic Sans MS"/>
                <a:cs typeface="Comic Sans MS"/>
              </a:rPr>
              <a:t>. He </a:t>
            </a:r>
            <a:r>
              <a:rPr lang="en-US" sz="1200" dirty="0" err="1" smtClean="0">
                <a:solidFill>
                  <a:schemeClr val="bg1"/>
                </a:solidFill>
                <a:latin typeface="Comic Sans MS"/>
                <a:cs typeface="Comic Sans MS"/>
              </a:rPr>
              <a:t>taputapu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ā</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koutou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roto</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ā</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koutou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pēke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tuara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heoi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nā</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āhua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o</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tō</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koutou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hoa</a:t>
            </a:r>
            <a:r>
              <a:rPr lang="en-US" sz="1200" dirty="0" smtClean="0">
                <a:solidFill>
                  <a:schemeClr val="bg1"/>
                </a:solidFill>
                <a:latin typeface="Comic Sans MS"/>
                <a:cs typeface="Comic Sans MS"/>
              </a:rPr>
              <a:t>,</a:t>
            </a:r>
            <a:r>
              <a:rPr lang="en-US" sz="1200" baseline="0" dirty="0" smtClean="0">
                <a:solidFill>
                  <a:schemeClr val="bg1"/>
                </a:solidFill>
                <a:latin typeface="Comic Sans MS"/>
                <a:cs typeface="Comic Sans MS"/>
              </a:rPr>
              <a:t> </a:t>
            </a:r>
            <a:r>
              <a:rPr lang="en-US" sz="1200" dirty="0" err="1" smtClean="0">
                <a:solidFill>
                  <a:schemeClr val="bg1"/>
                </a:solidFill>
                <a:latin typeface="Comic Sans MS"/>
                <a:cs typeface="Comic Sans MS"/>
              </a:rPr>
              <a: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kore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taea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koutou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ngā</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taputapu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katoa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kawe</a:t>
            </a:r>
            <a:r>
              <a:rPr lang="en-US" sz="1200" dirty="0" smtClean="0">
                <a:solidFill>
                  <a:schemeClr val="bg1"/>
                </a:solidFill>
                <a:latin typeface="Comic Sans MS"/>
                <a:cs typeface="Comic Sans MS"/>
              </a:rPr>
              <a:t>. </a:t>
            </a:r>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err="1" smtClean="0">
                <a:solidFill>
                  <a:schemeClr val="bg1"/>
                </a:solidFill>
                <a:latin typeface="Comic Sans MS"/>
                <a:cs typeface="Comic Sans MS"/>
              </a:rPr>
              <a:t>Ko</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whakatau</a:t>
            </a:r>
            <a:r>
              <a:rPr lang="en-US" sz="1200" dirty="0" smtClean="0">
                <a:solidFill>
                  <a:schemeClr val="bg1"/>
                </a:solidFill>
                <a:latin typeface="Comic Sans MS"/>
                <a:cs typeface="Comic Sans MS"/>
              </a:rPr>
              <a:t> a </a:t>
            </a:r>
            <a:r>
              <a:rPr lang="en-US" sz="1200" dirty="0" err="1" smtClean="0">
                <a:solidFill>
                  <a:schemeClr val="bg1"/>
                </a:solidFill>
                <a:latin typeface="Comic Sans MS"/>
                <a:cs typeface="Comic Sans MS"/>
              </a:rPr>
              <a:t>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rōpū</a:t>
            </a:r>
            <a:r>
              <a:rPr lang="en-US" sz="1200" dirty="0" smtClean="0">
                <a:solidFill>
                  <a:schemeClr val="bg1"/>
                </a:solidFill>
                <a:latin typeface="Comic Sans MS"/>
                <a:cs typeface="Comic Sans MS"/>
              </a:rPr>
              <a:t>, me </a:t>
            </a:r>
            <a:r>
              <a:rPr lang="en-US" sz="1200" dirty="0" err="1" smtClean="0">
                <a:solidFill>
                  <a:schemeClr val="bg1"/>
                </a:solidFill>
                <a:latin typeface="Comic Sans MS"/>
                <a:cs typeface="Comic Sans MS"/>
              </a:rPr>
              <a:t>whiriwhiri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kia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whā</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anake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ngā</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taputapu</a:t>
            </a:r>
            <a:r>
              <a:rPr lang="en-US" sz="1200" dirty="0" smtClean="0">
                <a:solidFill>
                  <a:schemeClr val="bg1"/>
                </a:solidFill>
                <a:latin typeface="Comic Sans MS"/>
                <a:cs typeface="Comic Sans MS"/>
              </a:rPr>
              <a:t>. Nā </a:t>
            </a:r>
            <a:r>
              <a:rPr lang="en-US" sz="1200" dirty="0" err="1" smtClean="0">
                <a:solidFill>
                  <a:schemeClr val="bg1"/>
                </a:solidFill>
                <a:latin typeface="Comic Sans MS"/>
                <a:cs typeface="Comic Sans MS"/>
              </a:rPr>
              <a:t>reira</a:t>
            </a:r>
            <a:r>
              <a:rPr lang="en-US" sz="1200" dirty="0" smtClean="0">
                <a:solidFill>
                  <a:schemeClr val="bg1"/>
                </a:solidFill>
                <a:latin typeface="Comic Sans MS"/>
                <a:cs typeface="Comic Sans MS"/>
              </a:rPr>
              <a:t>,</a:t>
            </a:r>
            <a:r>
              <a:rPr lang="en-AU"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tā</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koutou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mahi</a:t>
            </a:r>
            <a:r>
              <a:rPr lang="en-US" sz="1200" dirty="0" smtClean="0">
                <a:solidFill>
                  <a:schemeClr val="bg1"/>
                </a:solidFill>
                <a:latin typeface="Comic Sans MS"/>
                <a:cs typeface="Comic Sans MS"/>
              </a:rPr>
              <a:t>, he </a:t>
            </a:r>
            <a:r>
              <a:rPr lang="en-US" sz="1200" dirty="0" err="1" smtClean="0">
                <a:solidFill>
                  <a:schemeClr val="bg1"/>
                </a:solidFill>
                <a:latin typeface="Comic Sans MS"/>
                <a:cs typeface="Comic Sans MS"/>
              </a:rPr>
              <a:t>whakawhitiwhiti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kōrero</a:t>
            </a:r>
            <a:r>
              <a:rPr lang="en-US" sz="1200" dirty="0" smtClean="0">
                <a:solidFill>
                  <a:schemeClr val="bg1"/>
                </a:solidFill>
                <a:latin typeface="Comic Sans MS"/>
                <a:cs typeface="Comic Sans MS"/>
              </a:rPr>
              <a:t>, he </a:t>
            </a:r>
            <a:r>
              <a:rPr lang="en-US" sz="1200" dirty="0" err="1" smtClean="0">
                <a:solidFill>
                  <a:schemeClr val="bg1"/>
                </a:solidFill>
                <a:latin typeface="Comic Sans MS"/>
                <a:cs typeface="Comic Sans MS"/>
              </a:rPr>
              <a:t>whiriwhiri</a:t>
            </a:r>
            <a:r>
              <a:rPr lang="en-US" sz="1200" dirty="0" smtClean="0">
                <a:solidFill>
                  <a:schemeClr val="bg1"/>
                </a:solidFill>
                <a:latin typeface="Comic Sans MS"/>
                <a:cs typeface="Comic Sans MS"/>
              </a:rPr>
              <a:t>, he </a:t>
            </a:r>
            <a:r>
              <a:rPr lang="en-US" sz="1200" dirty="0" err="1" smtClean="0">
                <a:solidFill>
                  <a:schemeClr val="bg1"/>
                </a:solidFill>
                <a:latin typeface="Comic Sans MS"/>
                <a:cs typeface="Comic Sans MS"/>
              </a:rPr>
              <a:t>whakatau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anō</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hoki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ko</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ēhea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ngā</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taputapu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whā</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o</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rārangi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taputapu</a:t>
            </a:r>
            <a:r>
              <a:rPr lang="en-AU"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whai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ake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nei</a:t>
            </a:r>
            <a:r>
              <a:rPr lang="en-US" sz="1200" dirty="0" smtClean="0">
                <a:solidFill>
                  <a:schemeClr val="bg1"/>
                </a:solidFill>
                <a:latin typeface="Comic Sans MS"/>
                <a:cs typeface="Comic Sans MS"/>
              </a:rPr>
              <a:t> me </a:t>
            </a:r>
            <a:r>
              <a:rPr lang="en-US" sz="1200" dirty="0" err="1" smtClean="0">
                <a:solidFill>
                  <a:schemeClr val="bg1"/>
                </a:solidFill>
                <a:latin typeface="Comic Sans MS"/>
                <a:cs typeface="Comic Sans MS"/>
              </a:rPr>
              <a:t>pupuri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tonu</a:t>
            </a:r>
            <a:r>
              <a:rPr lang="en-US" sz="1200" dirty="0" smtClean="0">
                <a:solidFill>
                  <a:schemeClr val="bg1"/>
                </a:solidFill>
                <a:latin typeface="Comic Sans MS"/>
                <a:cs typeface="Comic Sans MS"/>
              </a:rPr>
              <a:t>. Me </a:t>
            </a:r>
            <a:r>
              <a:rPr lang="en-US" sz="1200" dirty="0" err="1" smtClean="0">
                <a:solidFill>
                  <a:schemeClr val="bg1"/>
                </a:solidFill>
                <a:latin typeface="Comic Sans MS"/>
                <a:cs typeface="Comic Sans MS"/>
              </a:rPr>
              <a:t>waiho</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mā</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whakawhiti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kōrero</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rawa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puta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ai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whakatau</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kaua</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tahuri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ki</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te</a:t>
            </a:r>
            <a:r>
              <a:rPr lang="en-US" sz="1200" dirty="0" smtClean="0">
                <a:solidFill>
                  <a:schemeClr val="bg1"/>
                </a:solidFill>
                <a:latin typeface="Comic Sans MS"/>
                <a:cs typeface="Comic Sans MS"/>
              </a:rPr>
              <a:t> </a:t>
            </a:r>
            <a:r>
              <a:rPr lang="en-US" sz="1200" dirty="0" err="1" smtClean="0">
                <a:solidFill>
                  <a:schemeClr val="bg1"/>
                </a:solidFill>
                <a:latin typeface="Comic Sans MS"/>
                <a:cs typeface="Comic Sans MS"/>
              </a:rPr>
              <a:t>pōti</a:t>
            </a:r>
            <a:r>
              <a:rPr lang="en-US" sz="1200" dirty="0" smtClean="0">
                <a:solidFill>
                  <a:schemeClr val="bg1"/>
                </a:solidFill>
                <a:latin typeface="Comic Sans MS"/>
                <a:cs typeface="Comic Sans MS"/>
              </a:rPr>
              <a:t>.</a:t>
            </a:r>
            <a:endParaRPr lang="en-US" dirty="0" smtClean="0"/>
          </a:p>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0169B574-018A-D34D-808E-89A9402D1A49}"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err="1" smtClean="0">
                <a:solidFill>
                  <a:schemeClr val="tx1"/>
                </a:solidFill>
                <a:latin typeface="+mn-lt"/>
                <a:ea typeface="+mn-ea"/>
                <a:cs typeface="+mn-cs"/>
              </a:rPr>
              <a:t>Ngā</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Whanaketanga</a:t>
            </a:r>
            <a:r>
              <a:rPr lang="en-GB" sz="1200" kern="1200" dirty="0" smtClean="0">
                <a:solidFill>
                  <a:schemeClr val="tx1"/>
                </a:solidFill>
                <a:latin typeface="+mn-lt"/>
                <a:ea typeface="+mn-ea"/>
                <a:cs typeface="+mn-cs"/>
              </a:rPr>
              <a:t> will give teachers clear learning goals and information about students' progress. Teachers will use this information to help make decisions that support student learning.</a:t>
            </a:r>
            <a:endParaRPr lang="en-US" dirty="0" smtClean="0"/>
          </a:p>
          <a:p>
            <a:r>
              <a:rPr lang="en-US" dirty="0" err="1" smtClean="0"/>
              <a:t>Nga</a:t>
            </a:r>
            <a:r>
              <a:rPr lang="en-US" dirty="0" smtClean="0"/>
              <a:t> </a:t>
            </a:r>
            <a:r>
              <a:rPr lang="en-US" dirty="0" err="1" smtClean="0"/>
              <a:t>whanaketanga</a:t>
            </a:r>
            <a:r>
              <a:rPr lang="en-US" baseline="0" dirty="0" smtClean="0"/>
              <a:t> in connection with TMOA will</a:t>
            </a:r>
            <a:r>
              <a:rPr lang="en-US" dirty="0" smtClean="0"/>
              <a:t> help the teacher to :  How the</a:t>
            </a:r>
            <a:r>
              <a:rPr lang="en-US" baseline="0" dirty="0" smtClean="0"/>
              <a:t> students are learning?</a:t>
            </a:r>
          </a:p>
          <a:p>
            <a:r>
              <a:rPr lang="en-US" baseline="0" dirty="0" smtClean="0"/>
              <a:t>				How and if they have reach the level of progression for their age and stage.</a:t>
            </a:r>
          </a:p>
          <a:p>
            <a:pPr marL="0" marR="0" indent="0" algn="l" defTabSz="4572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latin typeface="+mn-lt"/>
              <a:ea typeface="+mn-ea"/>
              <a:cs typeface="+mn-cs"/>
            </a:endParaRPr>
          </a:p>
          <a:p>
            <a:endParaRPr lang="en-US" baseline="0" dirty="0" smtClean="0"/>
          </a:p>
          <a:p>
            <a:endParaRPr lang="en-US" baseline="0" dirty="0" smtClean="0"/>
          </a:p>
          <a:p>
            <a:r>
              <a:rPr lang="en-US" baseline="0" dirty="0" smtClean="0"/>
              <a:t>Think pair share What connections can you see? Between </a:t>
            </a:r>
            <a:r>
              <a:rPr lang="en-US" baseline="0" dirty="0" err="1" smtClean="0"/>
              <a:t>whanaketanga</a:t>
            </a:r>
            <a:r>
              <a:rPr lang="en-US" baseline="0" dirty="0" smtClean="0"/>
              <a:t> and TMOA </a:t>
            </a:r>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Explicit links to the </a:t>
            </a:r>
            <a:r>
              <a:rPr lang="en-US" dirty="0" err="1" smtClean="0"/>
              <a:t>Marautanga</a:t>
            </a:r>
            <a:r>
              <a:rPr lang="en-US" dirty="0" smtClean="0"/>
              <a:t> – Ka </a:t>
            </a:r>
            <a:r>
              <a:rPr lang="en-US" dirty="0" err="1" smtClean="0"/>
              <a:t>kitea</a:t>
            </a:r>
            <a:r>
              <a:rPr lang="en-US" dirty="0" smtClean="0"/>
              <a:t> </a:t>
            </a:r>
            <a:r>
              <a:rPr lang="en-US" dirty="0" err="1" smtClean="0"/>
              <a:t>atu</a:t>
            </a:r>
            <a:r>
              <a:rPr lang="en-US" dirty="0" smtClean="0"/>
              <a:t> </a:t>
            </a:r>
            <a:r>
              <a:rPr lang="en-US" dirty="0" err="1" smtClean="0"/>
              <a:t>tatau</a:t>
            </a:r>
            <a:r>
              <a:rPr lang="en-US" baseline="0" dirty="0" smtClean="0"/>
              <a:t> </a:t>
            </a:r>
            <a:r>
              <a:rPr lang="en-US" baseline="0" dirty="0" err="1" smtClean="0"/>
              <a:t>ko</a:t>
            </a:r>
            <a:r>
              <a:rPr lang="en-US" baseline="0" dirty="0" smtClean="0"/>
              <a:t> </a:t>
            </a:r>
            <a:r>
              <a:rPr lang="en-US" baseline="0" dirty="0" err="1" smtClean="0"/>
              <a:t>nga</a:t>
            </a:r>
            <a:r>
              <a:rPr lang="en-US" baseline="0" dirty="0" smtClean="0"/>
              <a:t> </a:t>
            </a:r>
            <a:r>
              <a:rPr lang="en-US" baseline="0" dirty="0" err="1" smtClean="0"/>
              <a:t>wahanga</a:t>
            </a:r>
            <a:r>
              <a:rPr lang="en-US" baseline="0" dirty="0" smtClean="0"/>
              <a:t> </a:t>
            </a:r>
            <a:r>
              <a:rPr lang="en-US" baseline="0" dirty="0" err="1" smtClean="0"/>
              <a:t>ako</a:t>
            </a:r>
            <a:r>
              <a:rPr lang="en-US" baseline="0" dirty="0" smtClean="0"/>
              <a:t> </a:t>
            </a:r>
            <a:r>
              <a:rPr lang="en-US" baseline="0" dirty="0" err="1" smtClean="0"/>
              <a:t>ko</a:t>
            </a:r>
            <a:r>
              <a:rPr lang="en-US" baseline="0" dirty="0" smtClean="0"/>
              <a:t> </a:t>
            </a:r>
            <a:r>
              <a:rPr lang="en-US" baseline="0" dirty="0" err="1" smtClean="0"/>
              <a:t>te</a:t>
            </a:r>
            <a:r>
              <a:rPr lang="en-US" baseline="0" dirty="0" smtClean="0"/>
              <a:t> Korero a </a:t>
            </a:r>
            <a:r>
              <a:rPr lang="en-US" baseline="0" dirty="0" err="1" smtClean="0"/>
              <a:t>waha</a:t>
            </a:r>
            <a:r>
              <a:rPr lang="en-US" baseline="0" dirty="0" smtClean="0"/>
              <a:t>, </a:t>
            </a:r>
            <a:r>
              <a:rPr lang="en-US" baseline="0" dirty="0" err="1" smtClean="0"/>
              <a:t>Panui</a:t>
            </a:r>
            <a:r>
              <a:rPr lang="en-US" baseline="0" dirty="0" smtClean="0"/>
              <a:t>, </a:t>
            </a:r>
            <a:r>
              <a:rPr lang="en-US" baseline="0" dirty="0" err="1" smtClean="0"/>
              <a:t>Tuhituhi</a:t>
            </a:r>
            <a:r>
              <a:rPr lang="en-US" baseline="0" dirty="0" smtClean="0"/>
              <a:t> mo </a:t>
            </a:r>
            <a:r>
              <a:rPr lang="en-US" baseline="0" dirty="0" err="1" smtClean="0"/>
              <a:t>nga</a:t>
            </a:r>
            <a:r>
              <a:rPr lang="en-US" baseline="0" dirty="0" smtClean="0"/>
              <a:t> </a:t>
            </a:r>
            <a:r>
              <a:rPr lang="en-US" baseline="0" dirty="0" err="1" smtClean="0"/>
              <a:t>whanaketanga</a:t>
            </a:r>
            <a:endParaRPr lang="en-US" baseline="0" dirty="0" smtClean="0"/>
          </a:p>
          <a:p>
            <a:endParaRPr lang="en-US" baseline="0" dirty="0" smtClean="0"/>
          </a:p>
          <a:p>
            <a:r>
              <a:rPr lang="en-US" baseline="0" dirty="0" err="1" smtClean="0"/>
              <a:t>Ko</a:t>
            </a:r>
            <a:r>
              <a:rPr lang="en-US" baseline="0" dirty="0" smtClean="0"/>
              <a:t> </a:t>
            </a:r>
            <a:r>
              <a:rPr lang="en-US" baseline="0" dirty="0" err="1" smtClean="0"/>
              <a:t>te</a:t>
            </a:r>
            <a:r>
              <a:rPr lang="en-US" baseline="0" dirty="0" smtClean="0"/>
              <a:t> </a:t>
            </a:r>
            <a:r>
              <a:rPr lang="en-US" baseline="0" dirty="0" err="1" smtClean="0"/>
              <a:t>Aheinga</a:t>
            </a:r>
            <a:r>
              <a:rPr lang="en-US" baseline="0" dirty="0" smtClean="0"/>
              <a:t> Reo, </a:t>
            </a:r>
            <a:r>
              <a:rPr lang="en-US" baseline="0" dirty="0" err="1" smtClean="0"/>
              <a:t>Puna</a:t>
            </a:r>
            <a:r>
              <a:rPr lang="en-US" baseline="0" dirty="0" smtClean="0"/>
              <a:t> Reo, me </a:t>
            </a:r>
            <a:r>
              <a:rPr lang="en-US" baseline="0" dirty="0" err="1" smtClean="0"/>
              <a:t>te</a:t>
            </a:r>
            <a:r>
              <a:rPr lang="en-US" baseline="0" dirty="0" smtClean="0"/>
              <a:t> </a:t>
            </a:r>
            <a:r>
              <a:rPr lang="en-US" baseline="0" dirty="0" err="1" smtClean="0"/>
              <a:t>Rautaki</a:t>
            </a:r>
            <a:r>
              <a:rPr lang="en-US" baseline="0" dirty="0" smtClean="0"/>
              <a:t> Reo </a:t>
            </a:r>
            <a:r>
              <a:rPr lang="en-US" baseline="0" dirty="0" err="1" smtClean="0"/>
              <a:t>te</a:t>
            </a:r>
            <a:r>
              <a:rPr lang="en-US" baseline="0" dirty="0" smtClean="0"/>
              <a:t> </a:t>
            </a:r>
            <a:r>
              <a:rPr lang="en-US" baseline="0" dirty="0" err="1" smtClean="0"/>
              <a:t>hononga</a:t>
            </a:r>
            <a:r>
              <a:rPr lang="en-US" baseline="0" dirty="0" smtClean="0"/>
              <a:t> </a:t>
            </a:r>
            <a:r>
              <a:rPr lang="en-US" baseline="0" dirty="0" err="1" smtClean="0"/>
              <a:t>ki</a:t>
            </a:r>
            <a:r>
              <a:rPr lang="en-US" baseline="0" dirty="0" smtClean="0"/>
              <a:t> TMOA</a:t>
            </a:r>
          </a:p>
          <a:p>
            <a:r>
              <a:rPr lang="en-US" baseline="0" dirty="0" smtClean="0"/>
              <a:t>Structured around students having to use their knowledge to solve problems</a:t>
            </a:r>
          </a:p>
          <a:p>
            <a:endParaRPr lang="en-US" baseline="0" dirty="0" smtClean="0"/>
          </a:p>
          <a:p>
            <a:r>
              <a:rPr lang="en-US" baseline="0" dirty="0" smtClean="0"/>
              <a:t>Identify key Reo associated with each </a:t>
            </a:r>
            <a:r>
              <a:rPr lang="en-US" baseline="0" dirty="0" err="1" smtClean="0"/>
              <a:t>whanaketanga</a:t>
            </a:r>
            <a:endParaRPr lang="en-US" baseline="0" dirty="0" smtClean="0"/>
          </a:p>
          <a:p>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Students need to be taught oral language, reading, writing and mathematic skills in engaging contexts that connect to their lives. Teachers will draw on the learning areas to provide these contexts for teaching oral language, reading, writing and mathematics. </a:t>
            </a:r>
            <a:endParaRPr lang="en-AU"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 </a:t>
            </a:r>
            <a:endParaRPr lang="en-AU"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In all areas of the curriculum</a:t>
            </a:r>
            <a:r>
              <a:rPr lang="en-GB" sz="1200" i="1" kern="1200" dirty="0" smtClean="0">
                <a:solidFill>
                  <a:schemeClr val="tx1"/>
                </a:solidFill>
                <a:latin typeface="+mn-lt"/>
                <a:ea typeface="+mn-ea"/>
                <a:cs typeface="+mn-cs"/>
              </a:rPr>
              <a:t>,</a:t>
            </a:r>
            <a:r>
              <a:rPr lang="en-GB" sz="1200" kern="1200" dirty="0" smtClean="0">
                <a:solidFill>
                  <a:schemeClr val="tx1"/>
                </a:solidFill>
                <a:latin typeface="+mn-lt"/>
                <a:ea typeface="+mn-ea"/>
                <a:cs typeface="+mn-cs"/>
              </a:rPr>
              <a:t> teachers can use the </a:t>
            </a:r>
            <a:r>
              <a:rPr lang="en-GB" sz="1200" kern="1200" dirty="0" err="1" smtClean="0">
                <a:solidFill>
                  <a:schemeClr val="tx1"/>
                </a:solidFill>
                <a:latin typeface="+mn-lt"/>
                <a:ea typeface="+mn-ea"/>
                <a:cs typeface="+mn-cs"/>
              </a:rPr>
              <a:t>whanaketanga</a:t>
            </a:r>
            <a:r>
              <a:rPr lang="en-GB" sz="1200" kern="1200" dirty="0" smtClean="0">
                <a:solidFill>
                  <a:schemeClr val="tx1"/>
                </a:solidFill>
                <a:latin typeface="+mn-lt"/>
                <a:ea typeface="+mn-ea"/>
                <a:cs typeface="+mn-cs"/>
              </a:rPr>
              <a:t> to ensure oral language, reading, writing and mathematics is clearly identified in all learning experiences.</a:t>
            </a:r>
            <a:endParaRPr lang="en-AU" sz="1200" kern="1200" dirty="0" smtClean="0">
              <a:solidFill>
                <a:schemeClr val="tx1"/>
              </a:solidFill>
              <a:latin typeface="+mn-lt"/>
              <a:ea typeface="+mn-ea"/>
              <a:cs typeface="+mn-cs"/>
            </a:endParaRPr>
          </a:p>
          <a:p>
            <a:endParaRPr lang="en-US" baseline="0" dirty="0" smtClean="0"/>
          </a:p>
          <a:p>
            <a:endParaRPr lang="en-US" baseline="0" dirty="0" smtClean="0"/>
          </a:p>
          <a:p>
            <a:r>
              <a:rPr lang="en-US" baseline="0" dirty="0" smtClean="0"/>
              <a:t>Can you add to it</a:t>
            </a:r>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solidFill>
                  <a:srgbClr val="FFFFFF"/>
                </a:solidFill>
              </a:rPr>
              <a:t>There are 8 levels of the </a:t>
            </a:r>
            <a:r>
              <a:rPr lang="en-US" dirty="0" err="1" smtClean="0">
                <a:solidFill>
                  <a:srgbClr val="FFFFFF"/>
                </a:solidFill>
              </a:rPr>
              <a:t>Marautanga</a:t>
            </a:r>
            <a:r>
              <a:rPr lang="en-US" dirty="0" smtClean="0">
                <a:solidFill>
                  <a:srgbClr val="FFFFFF"/>
                </a:solidFill>
              </a:rPr>
              <a:t> for Year 1 to 13 </a:t>
            </a:r>
          </a:p>
          <a:p>
            <a:r>
              <a:rPr lang="en-US" dirty="0" smtClean="0">
                <a:solidFill>
                  <a:srgbClr val="FFFFFF"/>
                </a:solidFill>
              </a:rPr>
              <a:t>There are 5 </a:t>
            </a:r>
            <a:r>
              <a:rPr lang="en-US" dirty="0" err="1" smtClean="0">
                <a:solidFill>
                  <a:srgbClr val="FFFFFF"/>
                </a:solidFill>
              </a:rPr>
              <a:t>whanaketanga</a:t>
            </a:r>
            <a:r>
              <a:rPr lang="en-US" dirty="0" smtClean="0">
                <a:solidFill>
                  <a:srgbClr val="FFFFFF"/>
                </a:solidFill>
              </a:rPr>
              <a:t> progressions that are connected to Levels 1 to 13</a:t>
            </a:r>
          </a:p>
          <a:p>
            <a:pPr marL="0" marR="0" indent="0" algn="l" defTabSz="457200" rtl="0" eaLnBrk="1" fontAlgn="auto" latinLnBrk="0" hangingPunct="1">
              <a:lnSpc>
                <a:spcPct val="100000"/>
              </a:lnSpc>
              <a:spcBef>
                <a:spcPts val="0"/>
              </a:spcBef>
              <a:spcAft>
                <a:spcPts val="0"/>
              </a:spcAft>
              <a:buClrTx/>
              <a:buSzTx/>
              <a:buFontTx/>
              <a:buNone/>
              <a:tabLst/>
              <a:defRPr/>
            </a:pPr>
            <a:r>
              <a:rPr lang="en-NZ" dirty="0" smtClean="0">
                <a:solidFill>
                  <a:schemeClr val="bg1"/>
                </a:solidFill>
                <a:ea typeface="ＭＳ Ｐゴシック" pitchFamily="-65" charset="-128"/>
                <a:cs typeface="ＭＳ Ｐゴシック" pitchFamily="-65" charset="-128"/>
              </a:rPr>
              <a:t>The whanaketanga show the progressions within each tino wāhanga o te marautanga Te Reo</a:t>
            </a:r>
          </a:p>
          <a:p>
            <a:endParaRPr lang="en-US" dirty="0" smtClean="0">
              <a:solidFill>
                <a:srgbClr val="FFFFFF"/>
              </a:solidFill>
            </a:endParaRPr>
          </a:p>
          <a:p>
            <a:endParaRPr lang="en-US" dirty="0"/>
          </a:p>
        </p:txBody>
      </p:sp>
      <p:sp>
        <p:nvSpPr>
          <p:cNvPr id="4" name="Slide Number Placeholder 3"/>
          <p:cNvSpPr>
            <a:spLocks noGrp="1"/>
          </p:cNvSpPr>
          <p:nvPr>
            <p:ph type="sldNum" sz="quarter" idx="10"/>
          </p:nvPr>
        </p:nvSpPr>
        <p:spPr/>
        <p:txBody>
          <a:bodyPr/>
          <a:lstStyle/>
          <a:p>
            <a:fld id="{0169B574-018A-D34D-808E-89A9402D1A49}"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8232AD-3CA4-E743-9709-B648BF0A9B72}" type="datetimeFigureOut">
              <a:rPr lang="en-US" smtClean="0"/>
              <a:pPr/>
              <a:t>4/28/10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B79BB-252B-3F46-B1F4-B3C3CD32D36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E68232AD-3CA4-E743-9709-B648BF0A9B72}" type="datetimeFigureOut">
              <a:rPr lang="en-US" smtClean="0"/>
              <a:pPr/>
              <a:t>4/28/10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B79BB-252B-3F46-B1F4-B3C3CD32D36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E68232AD-3CA4-E743-9709-B648BF0A9B72}" type="datetimeFigureOut">
              <a:rPr lang="en-US" smtClean="0"/>
              <a:pPr/>
              <a:t>4/28/10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B79BB-252B-3F46-B1F4-B3C3CD32D36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E68232AD-3CA4-E743-9709-B648BF0A9B72}" type="datetimeFigureOut">
              <a:rPr lang="en-US" smtClean="0"/>
              <a:pPr/>
              <a:t>4/28/10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B79BB-252B-3F46-B1F4-B3C3CD32D36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E68232AD-3CA4-E743-9709-B648BF0A9B72}" type="datetimeFigureOut">
              <a:rPr lang="en-US" smtClean="0"/>
              <a:pPr/>
              <a:t>4/28/10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6B79BB-252B-3F46-B1F4-B3C3CD32D36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4"/>
          <p:cNvSpPr>
            <a:spLocks noGrp="1"/>
          </p:cNvSpPr>
          <p:nvPr>
            <p:ph type="dt" sz="half" idx="10"/>
          </p:nvPr>
        </p:nvSpPr>
        <p:spPr/>
        <p:txBody>
          <a:bodyPr/>
          <a:lstStyle/>
          <a:p>
            <a:fld id="{E68232AD-3CA4-E743-9709-B648BF0A9B72}" type="datetimeFigureOut">
              <a:rPr lang="en-US" smtClean="0"/>
              <a:pPr/>
              <a:t>4/28/10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B79BB-252B-3F46-B1F4-B3C3CD32D36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6"/>
          <p:cNvSpPr>
            <a:spLocks noGrp="1"/>
          </p:cNvSpPr>
          <p:nvPr>
            <p:ph type="dt" sz="half" idx="10"/>
          </p:nvPr>
        </p:nvSpPr>
        <p:spPr/>
        <p:txBody>
          <a:bodyPr/>
          <a:lstStyle/>
          <a:p>
            <a:fld id="{E68232AD-3CA4-E743-9709-B648BF0A9B72}" type="datetimeFigureOut">
              <a:rPr lang="en-US" smtClean="0"/>
              <a:pPr/>
              <a:t>4/28/10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6B79BB-252B-3F46-B1F4-B3C3CD32D36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E68232AD-3CA4-E743-9709-B648BF0A9B72}" type="datetimeFigureOut">
              <a:rPr lang="en-US" smtClean="0"/>
              <a:pPr/>
              <a:t>4/28/10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6B79BB-252B-3F46-B1F4-B3C3CD32D36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8232AD-3CA4-E743-9709-B648BF0A9B72}" type="datetimeFigureOut">
              <a:rPr lang="en-US" smtClean="0"/>
              <a:pPr/>
              <a:t>4/28/10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6B79BB-252B-3F46-B1F4-B3C3CD32D36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E68232AD-3CA4-E743-9709-B648BF0A9B72}" type="datetimeFigureOut">
              <a:rPr lang="en-US" smtClean="0"/>
              <a:pPr/>
              <a:t>4/28/10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B79BB-252B-3F46-B1F4-B3C3CD32D36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E68232AD-3CA4-E743-9709-B648BF0A9B72}" type="datetimeFigureOut">
              <a:rPr lang="en-US" smtClean="0"/>
              <a:pPr/>
              <a:t>4/28/10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6B79BB-252B-3F46-B1F4-B3C3CD32D36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8232AD-3CA4-E743-9709-B648BF0A9B72}" type="datetimeFigureOut">
              <a:rPr lang="en-US" smtClean="0"/>
              <a:pPr/>
              <a:t>4/28/10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6B79BB-252B-3F46-B1F4-B3C3CD32D36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2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3" Type="http://schemas.openxmlformats.org/officeDocument/2006/relationships/image" Target="../media/image2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image" Target="../media/image2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3" Type="http://schemas.openxmlformats.org/officeDocument/2006/relationships/image" Target="../media/image2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image" Target="../media/image3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3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3"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3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10.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minedu.govt.nz/theMinistry/Consultation/NgaWhanaketangaRumakiMaori"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image" Target="../media/image5.jpeg"/><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4.jpeg"/><Relationship Id="rId5" Type="http://schemas.openxmlformats.org/officeDocument/2006/relationships/image" Target="../media/image6.jpeg"/></Relationships>
</file>

<file path=ppt/slides/_rels/slide5.xml.rels><?xml version="1.0" encoding="UTF-8" standalone="yes"?>
<Relationships xmlns="http://schemas.openxmlformats.org/package/2006/relationships"><Relationship Id="rId4" Type="http://schemas.openxmlformats.org/officeDocument/2006/relationships/image" Target="../media/image8.jpeg"/><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7.jpeg"/><Relationship Id="rId5" Type="http://schemas.openxmlformats.org/officeDocument/2006/relationships/image" Target="../media/image9.jpeg"/></Relationships>
</file>

<file path=ppt/slides/_rels/slide6.xml.rels><?xml version="1.0" encoding="UTF-8" standalone="yes"?>
<Relationships xmlns="http://schemas.openxmlformats.org/package/2006/relationships"><Relationship Id="rId14" Type="http://schemas.openxmlformats.org/officeDocument/2006/relationships/image" Target="../media/image21.wmf"/><Relationship Id="rId4" Type="http://schemas.openxmlformats.org/officeDocument/2006/relationships/image" Target="../media/image11.jpeg"/><Relationship Id="rId7" Type="http://schemas.openxmlformats.org/officeDocument/2006/relationships/image" Target="../media/image14.wmf"/><Relationship Id="rId11" Type="http://schemas.openxmlformats.org/officeDocument/2006/relationships/image" Target="../media/image18.wmf"/><Relationship Id="rId1" Type="http://schemas.openxmlformats.org/officeDocument/2006/relationships/slideLayout" Target="../slideLayouts/slideLayout2.xml"/><Relationship Id="rId6" Type="http://schemas.openxmlformats.org/officeDocument/2006/relationships/image" Target="../media/image13.wmf"/><Relationship Id="rId16" Type="http://schemas.openxmlformats.org/officeDocument/2006/relationships/image" Target="../media/image23.wmf"/><Relationship Id="rId8" Type="http://schemas.openxmlformats.org/officeDocument/2006/relationships/image" Target="../media/image15.gif"/><Relationship Id="rId13" Type="http://schemas.openxmlformats.org/officeDocument/2006/relationships/image" Target="../media/image20.wmf"/><Relationship Id="rId10" Type="http://schemas.openxmlformats.org/officeDocument/2006/relationships/image" Target="../media/image17.wmf"/><Relationship Id="rId5" Type="http://schemas.openxmlformats.org/officeDocument/2006/relationships/image" Target="../media/image12.wmf"/><Relationship Id="rId15" Type="http://schemas.openxmlformats.org/officeDocument/2006/relationships/image" Target="../media/image22.wmf"/><Relationship Id="rId12" Type="http://schemas.openxmlformats.org/officeDocument/2006/relationships/image" Target="../media/image19.wmf"/><Relationship Id="rId17" Type="http://schemas.openxmlformats.org/officeDocument/2006/relationships/image" Target="../media/image24.gif"/><Relationship Id="rId2" Type="http://schemas.openxmlformats.org/officeDocument/2006/relationships/notesSlide" Target="../notesSlides/notesSlide5.xml"/><Relationship Id="rId9" Type="http://schemas.openxmlformats.org/officeDocument/2006/relationships/image" Target="../media/image16.wmf"/><Relationship Id="rId3" Type="http://schemas.openxmlformats.org/officeDocument/2006/relationships/image" Target="../media/image10.png"/><Relationship Id="rId18" Type="http://schemas.openxmlformats.org/officeDocument/2006/relationships/image" Target="../media/image2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diagramData" Target="../diagrams/data1.xml"/><Relationship Id="rId5" Type="http://schemas.openxmlformats.org/officeDocument/2006/relationships/diagramLayout" Target="../diagrams/layout1.xml"/><Relationship Id="rId7" Type="http://schemas.openxmlformats.org/officeDocument/2006/relationships/diagramColors" Target="../diagrams/colors1.xml"/><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 Id="rId6"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pic>
        <p:nvPicPr>
          <p:cNvPr id="6" name="Picture 5"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
        <p:nvSpPr>
          <p:cNvPr id="3" name="Title 2"/>
          <p:cNvSpPr>
            <a:spLocks noGrp="1"/>
          </p:cNvSpPr>
          <p:nvPr>
            <p:ph type="title"/>
          </p:nvPr>
        </p:nvSpPr>
        <p:spPr>
          <a:xfrm>
            <a:off x="1694330" y="-2"/>
            <a:ext cx="7449670" cy="1143000"/>
          </a:xfrm>
        </p:spPr>
        <p:txBody>
          <a:bodyPr>
            <a:normAutofit/>
          </a:bodyPr>
          <a:lstStyle/>
          <a:p>
            <a:r>
              <a:rPr lang="en-US" i="1" dirty="0" err="1" smtClean="0">
                <a:solidFill>
                  <a:schemeClr val="bg1"/>
                </a:solidFill>
                <a:cs typeface="Apple Chancery"/>
              </a:rPr>
              <a:t>Nga</a:t>
            </a:r>
            <a:r>
              <a:rPr lang="en-US" i="1" dirty="0" smtClean="0">
                <a:solidFill>
                  <a:schemeClr val="bg1"/>
                </a:solidFill>
                <a:cs typeface="Apple Chancery"/>
              </a:rPr>
              <a:t> </a:t>
            </a:r>
            <a:r>
              <a:rPr lang="en-US" i="1" dirty="0" err="1" smtClean="0">
                <a:solidFill>
                  <a:schemeClr val="bg1"/>
                </a:solidFill>
                <a:cs typeface="Apple Chancery"/>
              </a:rPr>
              <a:t>Whanaketanga</a:t>
            </a:r>
            <a:endParaRPr lang="en-US" i="1" dirty="0">
              <a:solidFill>
                <a:schemeClr val="bg1"/>
              </a:solidFill>
              <a:cs typeface="Apple Chancery"/>
            </a:endParaRPr>
          </a:p>
        </p:txBody>
      </p:sp>
      <p:sp>
        <p:nvSpPr>
          <p:cNvPr id="4" name="Content Placeholder 3"/>
          <p:cNvSpPr>
            <a:spLocks noGrp="1"/>
          </p:cNvSpPr>
          <p:nvPr>
            <p:ph idx="1"/>
          </p:nvPr>
        </p:nvSpPr>
        <p:spPr>
          <a:xfrm>
            <a:off x="1694330" y="1600200"/>
            <a:ext cx="7449670" cy="5257800"/>
          </a:xfrm>
        </p:spPr>
        <p:txBody>
          <a:bodyPr/>
          <a:lstStyle/>
          <a:p>
            <a:r>
              <a:rPr lang="en-NZ" dirty="0" smtClean="0">
                <a:solidFill>
                  <a:schemeClr val="bg1"/>
                </a:solidFill>
                <a:ea typeface="ＭＳ Ｐゴシック" pitchFamily="-65" charset="-128"/>
                <a:cs typeface="ＭＳ Ｐゴシック" pitchFamily="-65" charset="-128"/>
              </a:rPr>
              <a:t>Progressions </a:t>
            </a:r>
          </a:p>
          <a:p>
            <a:endParaRPr lang="en-US" dirty="0">
              <a:solidFill>
                <a:srgbClr val="FFFFFF"/>
              </a:solidFill>
            </a:endParaRPr>
          </a:p>
        </p:txBody>
      </p:sp>
      <p:pic>
        <p:nvPicPr>
          <p:cNvPr id="5" name="Picture 2"/>
          <p:cNvPicPr>
            <a:picLocks noChangeAspect="1" noChangeArrowheads="1"/>
          </p:cNvPicPr>
          <p:nvPr/>
        </p:nvPicPr>
        <p:blipFill>
          <a:blip r:embed="rId4"/>
          <a:srcRect/>
          <a:stretch>
            <a:fillRect/>
          </a:stretch>
        </p:blipFill>
        <p:spPr bwMode="auto">
          <a:xfrm>
            <a:off x="1" y="2438400"/>
            <a:ext cx="9144000" cy="358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694330" y="0"/>
            <a:ext cx="7449670" cy="1143000"/>
          </a:xfrm>
        </p:spPr>
        <p:txBody>
          <a:bodyPr>
            <a:normAutofit/>
          </a:bodyPr>
          <a:lstStyle/>
          <a:p>
            <a:r>
              <a:rPr lang="en-US" i="1" dirty="0" err="1" smtClean="0">
                <a:solidFill>
                  <a:schemeClr val="bg1"/>
                </a:solidFill>
                <a:cs typeface="Apple Chancery"/>
              </a:rPr>
              <a:t>Aromatawai</a:t>
            </a:r>
            <a:endParaRPr lang="en-US" i="1" dirty="0">
              <a:solidFill>
                <a:schemeClr val="bg1"/>
              </a:solidFill>
              <a:cs typeface="Apple Chancery"/>
            </a:endParaRPr>
          </a:p>
        </p:txBody>
      </p:sp>
      <p:sp>
        <p:nvSpPr>
          <p:cNvPr id="4" name="Content Placeholder 3"/>
          <p:cNvSpPr>
            <a:spLocks noGrp="1"/>
          </p:cNvSpPr>
          <p:nvPr>
            <p:ph idx="1"/>
          </p:nvPr>
        </p:nvSpPr>
        <p:spPr>
          <a:xfrm>
            <a:off x="1541931" y="1143000"/>
            <a:ext cx="7602069" cy="5715000"/>
          </a:xfrm>
        </p:spPr>
        <p:txBody>
          <a:bodyPr anchor="ctr">
            <a:normAutofit/>
          </a:bodyPr>
          <a:lstStyle/>
          <a:p>
            <a:r>
              <a:rPr lang="en-US" sz="4400" dirty="0" smtClean="0">
                <a:solidFill>
                  <a:srgbClr val="FFFFFF"/>
                </a:solidFill>
                <a:latin typeface="Comic Sans MS"/>
                <a:cs typeface="Comic Sans MS"/>
              </a:rPr>
              <a:t>He </a:t>
            </a:r>
            <a:r>
              <a:rPr lang="en-US" sz="4400" dirty="0" err="1" smtClean="0">
                <a:solidFill>
                  <a:srgbClr val="FFFFFF"/>
                </a:solidFill>
                <a:latin typeface="Comic Sans MS"/>
                <a:cs typeface="Comic Sans MS"/>
              </a:rPr>
              <a:t>tauira</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noa</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iho</a:t>
            </a:r>
            <a:endParaRPr lang="en-US" sz="4400" dirty="0" smtClean="0">
              <a:solidFill>
                <a:srgbClr val="FFFFFF"/>
              </a:solidFill>
              <a:latin typeface="Comic Sans MS"/>
              <a:cs typeface="Comic Sans MS"/>
            </a:endParaRPr>
          </a:p>
          <a:p>
            <a:r>
              <a:rPr lang="en-US" sz="4400" dirty="0" smtClean="0">
                <a:solidFill>
                  <a:srgbClr val="FFFFFF"/>
                </a:solidFill>
                <a:latin typeface="Comic Sans MS"/>
                <a:cs typeface="Comic Sans MS"/>
              </a:rPr>
              <a:t>Nui </a:t>
            </a:r>
            <a:r>
              <a:rPr lang="en-US" sz="4400" dirty="0" err="1" smtClean="0">
                <a:solidFill>
                  <a:srgbClr val="FFFFFF"/>
                </a:solidFill>
                <a:latin typeface="Comic Sans MS"/>
                <a:cs typeface="Comic Sans MS"/>
              </a:rPr>
              <a:t>ake</a:t>
            </a:r>
            <a:r>
              <a:rPr lang="en-US" sz="4400" dirty="0" smtClean="0">
                <a:solidFill>
                  <a:srgbClr val="FFFFFF"/>
                </a:solidFill>
                <a:latin typeface="Comic Sans MS"/>
                <a:cs typeface="Comic Sans MS"/>
              </a:rPr>
              <a:t> I </a:t>
            </a:r>
            <a:r>
              <a:rPr lang="en-US" sz="4400" dirty="0" err="1" smtClean="0">
                <a:solidFill>
                  <a:srgbClr val="FFFFFF"/>
                </a:solidFill>
                <a:latin typeface="Comic Sans MS"/>
                <a:cs typeface="Comic Sans MS"/>
              </a:rPr>
              <a:t>te</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kotahi</a:t>
            </a:r>
            <a:r>
              <a:rPr lang="en-US" sz="4400" dirty="0" smtClean="0">
                <a:solidFill>
                  <a:srgbClr val="FFFFFF"/>
                </a:solidFill>
                <a:latin typeface="Comic Sans MS"/>
                <a:cs typeface="Comic Sans MS"/>
              </a:rPr>
              <a:t> / </a:t>
            </a:r>
            <a:r>
              <a:rPr lang="en-US" sz="4400" dirty="0" err="1" smtClean="0">
                <a:solidFill>
                  <a:srgbClr val="FFFFFF"/>
                </a:solidFill>
                <a:latin typeface="Comic Sans MS"/>
                <a:cs typeface="Comic Sans MS"/>
              </a:rPr>
              <a:t>rua</a:t>
            </a:r>
            <a:endParaRPr lang="en-US" sz="4400" dirty="0" smtClean="0">
              <a:solidFill>
                <a:srgbClr val="FFFFFF"/>
              </a:solidFill>
              <a:latin typeface="Comic Sans MS"/>
              <a:cs typeface="Comic Sans MS"/>
            </a:endParaRPr>
          </a:p>
          <a:p>
            <a:r>
              <a:rPr lang="en-US" sz="4400" dirty="0" err="1" smtClean="0">
                <a:solidFill>
                  <a:srgbClr val="FFFFFF"/>
                </a:solidFill>
                <a:latin typeface="Comic Sans MS"/>
                <a:cs typeface="Comic Sans MS"/>
              </a:rPr>
              <a:t>Tutuki</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pai</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te</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akoranga</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hou</a:t>
            </a:r>
            <a:endParaRPr lang="en-US" sz="4400" dirty="0" smtClean="0">
              <a:solidFill>
                <a:srgbClr val="FFFFFF"/>
              </a:solidFill>
              <a:latin typeface="Comic Sans MS"/>
              <a:cs typeface="Comic Sans MS"/>
            </a:endParaRPr>
          </a:p>
          <a:p>
            <a:r>
              <a:rPr lang="en-US" sz="4400" dirty="0" err="1" smtClean="0">
                <a:solidFill>
                  <a:srgbClr val="FFFFFF"/>
                </a:solidFill>
                <a:latin typeface="Comic Sans MS"/>
                <a:cs typeface="Comic Sans MS"/>
              </a:rPr>
              <a:t>Nga</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kawenga</a:t>
            </a:r>
            <a:r>
              <a:rPr lang="en-US" sz="4400" dirty="0" smtClean="0">
                <a:solidFill>
                  <a:srgbClr val="FFFFFF"/>
                </a:solidFill>
                <a:latin typeface="Comic Sans MS"/>
                <a:cs typeface="Comic Sans MS"/>
              </a:rPr>
              <a:t> </a:t>
            </a:r>
          </a:p>
          <a:p>
            <a:r>
              <a:rPr lang="en-US" sz="4400" dirty="0" err="1" smtClean="0">
                <a:solidFill>
                  <a:srgbClr val="FFFFFF"/>
                </a:solidFill>
                <a:latin typeface="Comic Sans MS"/>
                <a:cs typeface="Comic Sans MS"/>
              </a:rPr>
              <a:t>Rere</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ngatahi</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te</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ako</a:t>
            </a:r>
            <a:r>
              <a:rPr lang="en-US" sz="4400" dirty="0" smtClean="0">
                <a:solidFill>
                  <a:srgbClr val="FFFFFF"/>
                </a:solidFill>
                <a:latin typeface="Comic Sans MS"/>
                <a:cs typeface="Comic Sans MS"/>
              </a:rPr>
              <a:t> me </a:t>
            </a:r>
            <a:r>
              <a:rPr lang="en-US" sz="4400" dirty="0" err="1" smtClean="0">
                <a:solidFill>
                  <a:srgbClr val="FFFFFF"/>
                </a:solidFill>
                <a:latin typeface="Comic Sans MS"/>
                <a:cs typeface="Comic Sans MS"/>
              </a:rPr>
              <a:t>te</a:t>
            </a:r>
            <a:r>
              <a:rPr lang="en-US" sz="4400" dirty="0" smtClean="0">
                <a:solidFill>
                  <a:srgbClr val="FFFFFF"/>
                </a:solidFill>
                <a:latin typeface="Comic Sans MS"/>
                <a:cs typeface="Comic Sans MS"/>
              </a:rPr>
              <a:t> </a:t>
            </a:r>
            <a:r>
              <a:rPr lang="en-US" sz="4400" dirty="0" err="1" smtClean="0">
                <a:solidFill>
                  <a:srgbClr val="FFFFFF"/>
                </a:solidFill>
                <a:latin typeface="Comic Sans MS"/>
                <a:cs typeface="Comic Sans MS"/>
              </a:rPr>
              <a:t>aromatawai</a:t>
            </a:r>
            <a:endParaRPr lang="en-US" sz="4400" dirty="0" smtClean="0">
              <a:solidFill>
                <a:srgbClr val="FFFFFF"/>
              </a:solidFill>
              <a:latin typeface="Comic Sans MS"/>
              <a:cs typeface="Comic Sans MS"/>
            </a:endParaRPr>
          </a:p>
        </p:txBody>
      </p:sp>
      <p:pic>
        <p:nvPicPr>
          <p:cNvPr id="5" name="Picture 4"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694330" y="274638"/>
            <a:ext cx="7449670" cy="1143000"/>
          </a:xfrm>
        </p:spPr>
        <p:txBody>
          <a:bodyPr>
            <a:normAutofit/>
          </a:bodyPr>
          <a:lstStyle/>
          <a:p>
            <a:r>
              <a:rPr lang="en-US" i="1" dirty="0" err="1" smtClean="0">
                <a:solidFill>
                  <a:schemeClr val="bg1"/>
                </a:solidFill>
                <a:cs typeface="Apple Chancery"/>
              </a:rPr>
              <a:t>Taha</a:t>
            </a:r>
            <a:r>
              <a:rPr lang="en-US" i="1" dirty="0" smtClean="0">
                <a:solidFill>
                  <a:schemeClr val="bg1"/>
                </a:solidFill>
                <a:cs typeface="Apple Chancery"/>
              </a:rPr>
              <a:t> Korero</a:t>
            </a:r>
            <a:endParaRPr lang="en-US" i="1" dirty="0">
              <a:solidFill>
                <a:schemeClr val="bg1"/>
              </a:solidFill>
              <a:cs typeface="Apple Chancery"/>
            </a:endParaRPr>
          </a:p>
        </p:txBody>
      </p:sp>
      <p:sp>
        <p:nvSpPr>
          <p:cNvPr id="4" name="Content Placeholder 3"/>
          <p:cNvSpPr>
            <a:spLocks noGrp="1"/>
          </p:cNvSpPr>
          <p:nvPr>
            <p:ph idx="1"/>
          </p:nvPr>
        </p:nvSpPr>
        <p:spPr>
          <a:xfrm>
            <a:off x="1541931" y="1600200"/>
            <a:ext cx="7221069" cy="5257800"/>
          </a:xfrm>
        </p:spPr>
        <p:txBody>
          <a:bodyPr/>
          <a:lstStyle/>
          <a:p>
            <a:pPr marL="514350" indent="-514350" algn="just">
              <a:buAutoNum type="arabicPeriod"/>
            </a:pPr>
            <a:r>
              <a:rPr lang="en-US" dirty="0" err="1" smtClean="0">
                <a:solidFill>
                  <a:srgbClr val="FFFFFF"/>
                </a:solidFill>
                <a:latin typeface="Comic Sans MS"/>
                <a:cs typeface="Comic Sans MS"/>
              </a:rPr>
              <a:t>Mahi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whakarongo</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hinengaro</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Kaiako</a:t>
            </a:r>
            <a:endParaRPr lang="en-US" dirty="0" smtClean="0">
              <a:solidFill>
                <a:srgbClr val="FFFFFF"/>
              </a:solidFill>
              <a:latin typeface="Comic Sans MS"/>
              <a:cs typeface="Comic Sans MS"/>
            </a:endParaRPr>
          </a:p>
          <a:p>
            <a:pPr marL="514350" indent="-514350" algn="just">
              <a:buAutoNum type="arabicPeriod"/>
            </a:pPr>
            <a:r>
              <a:rPr lang="en-US" dirty="0" err="1" smtClean="0">
                <a:solidFill>
                  <a:srgbClr val="FFFFFF"/>
                </a:solidFill>
                <a:latin typeface="Comic Sans MS"/>
                <a:cs typeface="Comic Sans MS"/>
              </a:rPr>
              <a:t>Whakarongo</a:t>
            </a:r>
            <a:r>
              <a:rPr lang="en-US" dirty="0" smtClean="0">
                <a:solidFill>
                  <a:srgbClr val="FFFFFF"/>
                </a:solidFill>
                <a:latin typeface="Comic Sans MS"/>
                <a:cs typeface="Comic Sans MS"/>
              </a:rPr>
              <a:t> / Korero (</a:t>
            </a:r>
            <a:r>
              <a:rPr lang="en-US" dirty="0" err="1" smtClean="0">
                <a:solidFill>
                  <a:srgbClr val="FFFFFF"/>
                </a:solidFill>
                <a:latin typeface="Comic Sans MS"/>
                <a:cs typeface="Comic Sans MS"/>
              </a:rPr>
              <a:t>takirua</a:t>
            </a:r>
            <a:r>
              <a:rPr lang="en-US" dirty="0" smtClean="0">
                <a:solidFill>
                  <a:srgbClr val="FFFFFF"/>
                </a:solidFill>
                <a:latin typeface="Comic Sans MS"/>
                <a:cs typeface="Comic Sans MS"/>
              </a:rPr>
              <a:t>)</a:t>
            </a:r>
          </a:p>
          <a:p>
            <a:pPr marL="514350" indent="-514350" algn="just">
              <a:buFont typeface="Arial"/>
              <a:buAutoNum type="arabicPeriod"/>
            </a:pPr>
            <a:r>
              <a:rPr lang="en-US" dirty="0" err="1" smtClean="0">
                <a:solidFill>
                  <a:srgbClr val="FFFFFF"/>
                </a:solidFill>
                <a:latin typeface="Comic Sans MS"/>
                <a:cs typeface="Comic Sans MS"/>
              </a:rPr>
              <a:t>Hanga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whakarongo</a:t>
            </a:r>
            <a:r>
              <a:rPr lang="en-US" dirty="0" smtClean="0">
                <a:solidFill>
                  <a:srgbClr val="FFFFFF"/>
                </a:solidFill>
                <a:latin typeface="Comic Sans MS"/>
                <a:cs typeface="Comic Sans MS"/>
              </a:rPr>
              <a:t> – (</a:t>
            </a:r>
            <a:r>
              <a:rPr lang="en-US" dirty="0" err="1" smtClean="0">
                <a:solidFill>
                  <a:srgbClr val="FFFFFF"/>
                </a:solidFill>
                <a:latin typeface="Comic Sans MS"/>
                <a:cs typeface="Comic Sans MS"/>
              </a:rPr>
              <a:t>takirua</a:t>
            </a:r>
            <a:r>
              <a:rPr lang="en-US" dirty="0" smtClean="0">
                <a:solidFill>
                  <a:srgbClr val="FFFFFF"/>
                </a:solidFill>
                <a:latin typeface="Comic Sans MS"/>
                <a:cs typeface="Comic Sans MS"/>
              </a:rPr>
              <a:t>)</a:t>
            </a:r>
          </a:p>
          <a:p>
            <a:pPr marL="514350" indent="-514350" algn="just">
              <a:buFont typeface="Arial"/>
              <a:buAutoNum type="arabicPeriod"/>
            </a:pPr>
            <a:r>
              <a:rPr lang="en-US" dirty="0" smtClean="0">
                <a:solidFill>
                  <a:srgbClr val="FFFFFF"/>
                </a:solidFill>
                <a:latin typeface="Comic Sans MS"/>
                <a:cs typeface="Comic Sans MS"/>
              </a:rPr>
              <a:t>Korero </a:t>
            </a:r>
            <a:r>
              <a:rPr lang="en-US" dirty="0" err="1" smtClean="0">
                <a:solidFill>
                  <a:srgbClr val="FFFFFF"/>
                </a:solidFill>
                <a:latin typeface="Comic Sans MS"/>
                <a:cs typeface="Comic Sans MS"/>
              </a:rPr>
              <a:t>whakapapa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takirua</a:t>
            </a:r>
            <a:r>
              <a:rPr lang="en-US" dirty="0" smtClean="0">
                <a:solidFill>
                  <a:srgbClr val="FFFFFF"/>
                </a:solidFill>
                <a:latin typeface="Comic Sans MS"/>
                <a:cs typeface="Comic Sans MS"/>
              </a:rPr>
              <a:t>)</a:t>
            </a:r>
          </a:p>
          <a:p>
            <a:pPr marL="514350" indent="-514350" algn="just">
              <a:buFont typeface="Arial"/>
              <a:buAutoNum type="arabicPeriod"/>
            </a:pPr>
            <a:r>
              <a:rPr lang="en-US" dirty="0" err="1" smtClean="0">
                <a:solidFill>
                  <a:srgbClr val="FFFFFF"/>
                </a:solidFill>
                <a:latin typeface="Comic Sans MS"/>
                <a:cs typeface="Comic Sans MS"/>
              </a:rPr>
              <a:t>Rerenga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ako</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roopu</a:t>
            </a:r>
            <a:r>
              <a:rPr lang="en-US" dirty="0" smtClean="0">
                <a:solidFill>
                  <a:srgbClr val="FFFFFF"/>
                </a:solidFill>
                <a:latin typeface="Comic Sans MS"/>
                <a:cs typeface="Comic Sans MS"/>
              </a:rPr>
              <a:t>)</a:t>
            </a:r>
          </a:p>
          <a:p>
            <a:pPr marL="514350" indent="-514350" algn="just">
              <a:buFont typeface="Arial"/>
              <a:buAutoNum type="arabicPeriod"/>
            </a:pPr>
            <a:r>
              <a:rPr lang="en-US" dirty="0" err="1" smtClean="0">
                <a:solidFill>
                  <a:srgbClr val="FFFFFF"/>
                </a:solidFill>
                <a:latin typeface="Comic Sans MS"/>
                <a:cs typeface="Comic Sans MS"/>
              </a:rPr>
              <a:t>Koparetanga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tohutohu</a:t>
            </a:r>
            <a:r>
              <a:rPr lang="en-US" dirty="0" smtClean="0">
                <a:solidFill>
                  <a:srgbClr val="FFFFFF"/>
                </a:solidFill>
                <a:latin typeface="Comic Sans MS"/>
                <a:cs typeface="Comic Sans MS"/>
              </a:rPr>
              <a:t>)</a:t>
            </a:r>
          </a:p>
          <a:p>
            <a:pPr marL="514350" indent="-514350" algn="just">
              <a:buNone/>
            </a:pPr>
            <a:endParaRPr lang="en-US" dirty="0" smtClean="0">
              <a:solidFill>
                <a:srgbClr val="FFFFFF"/>
              </a:solidFill>
              <a:latin typeface="Comic Sans MS"/>
              <a:cs typeface="Comic Sans MS"/>
            </a:endParaRPr>
          </a:p>
          <a:p>
            <a:pPr marL="514350" indent="-514350" algn="just">
              <a:buNone/>
            </a:pPr>
            <a:r>
              <a:rPr lang="en-US" dirty="0" smtClean="0">
                <a:solidFill>
                  <a:srgbClr val="FFFFFF"/>
                </a:solidFill>
                <a:latin typeface="Comic Sans MS"/>
                <a:cs typeface="Comic Sans MS"/>
              </a:rPr>
              <a:t> </a:t>
            </a:r>
          </a:p>
          <a:p>
            <a:pPr marL="514350" indent="-514350">
              <a:buAutoNum type="arabicPeriod"/>
            </a:pPr>
            <a:endParaRPr lang="en-US" dirty="0">
              <a:solidFill>
                <a:srgbClr val="FFFFFF"/>
              </a:solidFill>
            </a:endParaRPr>
          </a:p>
        </p:txBody>
      </p:sp>
      <p:pic>
        <p:nvPicPr>
          <p:cNvPr id="5" name="Picture 4"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694330" y="274638"/>
            <a:ext cx="7449670" cy="1143000"/>
          </a:xfrm>
        </p:spPr>
        <p:txBody>
          <a:bodyPr>
            <a:normAutofit/>
          </a:bodyPr>
          <a:lstStyle/>
          <a:p>
            <a:r>
              <a:rPr lang="en-US" i="1" dirty="0" smtClean="0">
                <a:solidFill>
                  <a:schemeClr val="bg1"/>
                </a:solidFill>
                <a:cs typeface="Apple Chancery"/>
              </a:rPr>
              <a:t>Making </a:t>
            </a:r>
            <a:r>
              <a:rPr lang="en-US" i="1" dirty="0" err="1" smtClean="0">
                <a:solidFill>
                  <a:schemeClr val="bg1"/>
                </a:solidFill>
                <a:cs typeface="Apple Chancery"/>
              </a:rPr>
              <a:t>Judgements</a:t>
            </a:r>
            <a:endParaRPr lang="en-US" i="1" dirty="0">
              <a:solidFill>
                <a:schemeClr val="bg1"/>
              </a:solidFill>
              <a:cs typeface="Apple Chancery"/>
            </a:endParaRPr>
          </a:p>
        </p:txBody>
      </p:sp>
      <p:sp>
        <p:nvSpPr>
          <p:cNvPr id="4" name="Content Placeholder 3"/>
          <p:cNvSpPr>
            <a:spLocks noGrp="1"/>
          </p:cNvSpPr>
          <p:nvPr>
            <p:ph idx="1"/>
          </p:nvPr>
        </p:nvSpPr>
        <p:spPr>
          <a:xfrm>
            <a:off x="1541931" y="1600200"/>
            <a:ext cx="7602069" cy="5257800"/>
          </a:xfrm>
        </p:spPr>
        <p:txBody>
          <a:bodyPr/>
          <a:lstStyle/>
          <a:p>
            <a:pPr>
              <a:buNone/>
            </a:pPr>
            <a:r>
              <a:rPr lang="en-US" dirty="0" err="1" smtClean="0">
                <a:solidFill>
                  <a:srgbClr val="FFFFFF"/>
                </a:solidFill>
                <a:latin typeface="Comic Sans MS"/>
                <a:cs typeface="Comic Sans MS"/>
              </a:rPr>
              <a:t>Taha</a:t>
            </a:r>
            <a:r>
              <a:rPr lang="en-US" dirty="0" smtClean="0">
                <a:solidFill>
                  <a:srgbClr val="FFFFFF"/>
                </a:solidFill>
                <a:latin typeface="Comic Sans MS"/>
                <a:cs typeface="Comic Sans MS"/>
              </a:rPr>
              <a:t> Korero</a:t>
            </a:r>
          </a:p>
          <a:p>
            <a:pPr>
              <a:buNone/>
            </a:pPr>
            <a:endParaRPr lang="en-US" dirty="0" smtClean="0">
              <a:solidFill>
                <a:srgbClr val="FFFFFF"/>
              </a:solidFill>
              <a:latin typeface="Comic Sans MS"/>
              <a:cs typeface="Comic Sans MS"/>
            </a:endParaRPr>
          </a:p>
          <a:p>
            <a:pPr>
              <a:buNone/>
            </a:pPr>
            <a:r>
              <a:rPr lang="en-US" dirty="0" err="1" smtClean="0">
                <a:solidFill>
                  <a:srgbClr val="FFFFFF"/>
                </a:solidFill>
                <a:latin typeface="Comic Sans MS"/>
                <a:cs typeface="Comic Sans MS"/>
              </a:rPr>
              <a:t>Whanaketanga</a:t>
            </a:r>
            <a:r>
              <a:rPr lang="en-US" dirty="0" smtClean="0">
                <a:solidFill>
                  <a:srgbClr val="FFFFFF"/>
                </a:solidFill>
                <a:latin typeface="Comic Sans MS"/>
                <a:cs typeface="Comic Sans MS"/>
              </a:rPr>
              <a:t> 1 </a:t>
            </a:r>
            <a:r>
              <a:rPr lang="en-US" dirty="0" err="1" smtClean="0">
                <a:solidFill>
                  <a:srgbClr val="FFFFFF"/>
                </a:solidFill>
                <a:latin typeface="Comic Sans MS"/>
                <a:cs typeface="Comic Sans MS"/>
              </a:rPr>
              <a:t>Wharangi</a:t>
            </a:r>
            <a:r>
              <a:rPr lang="en-US" dirty="0" smtClean="0">
                <a:solidFill>
                  <a:srgbClr val="FFFFFF"/>
                </a:solidFill>
                <a:latin typeface="Comic Sans MS"/>
                <a:cs typeface="Comic Sans MS"/>
              </a:rPr>
              <a:t> 3</a:t>
            </a:r>
          </a:p>
          <a:p>
            <a:pPr>
              <a:buNone/>
            </a:pPr>
            <a:r>
              <a:rPr lang="en-US" dirty="0" err="1" smtClean="0">
                <a:solidFill>
                  <a:srgbClr val="FFFFFF"/>
                </a:solidFill>
                <a:latin typeface="Comic Sans MS"/>
                <a:cs typeface="Comic Sans MS"/>
              </a:rPr>
              <a:t>Whanaketanga</a:t>
            </a:r>
            <a:r>
              <a:rPr lang="en-US" dirty="0" smtClean="0">
                <a:solidFill>
                  <a:srgbClr val="FFFFFF"/>
                </a:solidFill>
                <a:latin typeface="Comic Sans MS"/>
                <a:cs typeface="Comic Sans MS"/>
              </a:rPr>
              <a:t> 2 </a:t>
            </a:r>
            <a:r>
              <a:rPr lang="en-US" dirty="0" err="1" smtClean="0">
                <a:solidFill>
                  <a:srgbClr val="FFFFFF"/>
                </a:solidFill>
                <a:latin typeface="Comic Sans MS"/>
                <a:cs typeface="Comic Sans MS"/>
              </a:rPr>
              <a:t>Wh</a:t>
            </a:r>
            <a:r>
              <a:rPr lang="en-US" dirty="0" smtClean="0">
                <a:solidFill>
                  <a:srgbClr val="FFFFFF"/>
                </a:solidFill>
                <a:latin typeface="Comic Sans MS"/>
                <a:cs typeface="Comic Sans MS"/>
              </a:rPr>
              <a:t> 13</a:t>
            </a:r>
          </a:p>
          <a:p>
            <a:pPr>
              <a:buNone/>
            </a:pPr>
            <a:r>
              <a:rPr lang="en-US" dirty="0" err="1" smtClean="0">
                <a:solidFill>
                  <a:srgbClr val="FFFFFF"/>
                </a:solidFill>
                <a:latin typeface="Comic Sans MS"/>
                <a:cs typeface="Comic Sans MS"/>
              </a:rPr>
              <a:t>Whanaketanga</a:t>
            </a:r>
            <a:r>
              <a:rPr lang="en-US" dirty="0" smtClean="0">
                <a:solidFill>
                  <a:srgbClr val="FFFFFF"/>
                </a:solidFill>
                <a:latin typeface="Comic Sans MS"/>
                <a:cs typeface="Comic Sans MS"/>
              </a:rPr>
              <a:t> 3 </a:t>
            </a:r>
            <a:r>
              <a:rPr lang="en-US" dirty="0" err="1" smtClean="0">
                <a:solidFill>
                  <a:srgbClr val="FFFFFF"/>
                </a:solidFill>
                <a:latin typeface="Comic Sans MS"/>
                <a:cs typeface="Comic Sans MS"/>
              </a:rPr>
              <a:t>Wh</a:t>
            </a:r>
            <a:r>
              <a:rPr lang="en-US" dirty="0" smtClean="0">
                <a:solidFill>
                  <a:srgbClr val="FFFFFF"/>
                </a:solidFill>
                <a:latin typeface="Comic Sans MS"/>
                <a:cs typeface="Comic Sans MS"/>
              </a:rPr>
              <a:t> 27</a:t>
            </a:r>
          </a:p>
          <a:p>
            <a:pPr>
              <a:buNone/>
            </a:pPr>
            <a:r>
              <a:rPr lang="en-US" dirty="0" err="1" smtClean="0">
                <a:solidFill>
                  <a:srgbClr val="FFFFFF"/>
                </a:solidFill>
                <a:latin typeface="Comic Sans MS"/>
                <a:cs typeface="Comic Sans MS"/>
              </a:rPr>
              <a:t>Whanaketanga</a:t>
            </a:r>
            <a:r>
              <a:rPr lang="en-US" dirty="0" smtClean="0">
                <a:solidFill>
                  <a:srgbClr val="FFFFFF"/>
                </a:solidFill>
                <a:latin typeface="Comic Sans MS"/>
                <a:cs typeface="Comic Sans MS"/>
              </a:rPr>
              <a:t> 4 </a:t>
            </a:r>
            <a:r>
              <a:rPr lang="en-US" dirty="0" err="1" smtClean="0">
                <a:solidFill>
                  <a:srgbClr val="FFFFFF"/>
                </a:solidFill>
                <a:latin typeface="Comic Sans MS"/>
                <a:cs typeface="Comic Sans MS"/>
              </a:rPr>
              <a:t>Wh</a:t>
            </a:r>
            <a:r>
              <a:rPr lang="en-US" dirty="0" smtClean="0">
                <a:solidFill>
                  <a:srgbClr val="FFFFFF"/>
                </a:solidFill>
                <a:latin typeface="Comic Sans MS"/>
                <a:cs typeface="Comic Sans MS"/>
              </a:rPr>
              <a:t> 42</a:t>
            </a:r>
          </a:p>
          <a:p>
            <a:pPr>
              <a:buNone/>
            </a:pPr>
            <a:r>
              <a:rPr lang="en-US" dirty="0" err="1" smtClean="0">
                <a:solidFill>
                  <a:srgbClr val="FFFFFF"/>
                </a:solidFill>
                <a:latin typeface="Comic Sans MS"/>
                <a:cs typeface="Comic Sans MS"/>
              </a:rPr>
              <a:t>Whanaketanga</a:t>
            </a:r>
            <a:r>
              <a:rPr lang="en-US" dirty="0" smtClean="0">
                <a:solidFill>
                  <a:srgbClr val="FFFFFF"/>
                </a:solidFill>
                <a:latin typeface="Comic Sans MS"/>
                <a:cs typeface="Comic Sans MS"/>
              </a:rPr>
              <a:t> 5 </a:t>
            </a:r>
            <a:r>
              <a:rPr lang="en-US" dirty="0" err="1" smtClean="0">
                <a:solidFill>
                  <a:srgbClr val="FFFFFF"/>
                </a:solidFill>
                <a:latin typeface="Comic Sans MS"/>
                <a:cs typeface="Comic Sans MS"/>
              </a:rPr>
              <a:t>Wh</a:t>
            </a:r>
            <a:r>
              <a:rPr lang="en-US" dirty="0" smtClean="0">
                <a:solidFill>
                  <a:srgbClr val="FFFFFF"/>
                </a:solidFill>
                <a:latin typeface="Comic Sans MS"/>
                <a:cs typeface="Comic Sans MS"/>
              </a:rPr>
              <a:t> 53 </a:t>
            </a:r>
            <a:endParaRPr lang="en-US" dirty="0">
              <a:solidFill>
                <a:srgbClr val="FFFFFF"/>
              </a:solidFill>
            </a:endParaRPr>
          </a:p>
        </p:txBody>
      </p:sp>
      <p:pic>
        <p:nvPicPr>
          <p:cNvPr id="5" name="Picture 4"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694330" y="274638"/>
            <a:ext cx="7449670" cy="1143000"/>
          </a:xfrm>
        </p:spPr>
        <p:txBody>
          <a:bodyPr>
            <a:normAutofit/>
          </a:bodyPr>
          <a:lstStyle/>
          <a:p>
            <a:r>
              <a:rPr lang="en-US" i="1" dirty="0" err="1" smtClean="0">
                <a:solidFill>
                  <a:schemeClr val="bg1"/>
                </a:solidFill>
                <a:cs typeface="Apple Chancery"/>
              </a:rPr>
              <a:t>Taha</a:t>
            </a:r>
            <a:r>
              <a:rPr lang="en-US" i="1" dirty="0" smtClean="0">
                <a:solidFill>
                  <a:schemeClr val="bg1"/>
                </a:solidFill>
                <a:cs typeface="Apple Chancery"/>
              </a:rPr>
              <a:t> </a:t>
            </a:r>
            <a:r>
              <a:rPr lang="en-US" i="1" dirty="0" err="1" smtClean="0">
                <a:solidFill>
                  <a:schemeClr val="bg1"/>
                </a:solidFill>
                <a:cs typeface="Apple Chancery"/>
              </a:rPr>
              <a:t>Panui</a:t>
            </a:r>
            <a:endParaRPr lang="en-US" i="1" dirty="0">
              <a:solidFill>
                <a:schemeClr val="bg1"/>
              </a:solidFill>
              <a:cs typeface="Apple Chancery"/>
            </a:endParaRPr>
          </a:p>
        </p:txBody>
      </p:sp>
      <p:sp>
        <p:nvSpPr>
          <p:cNvPr id="4" name="Content Placeholder 3"/>
          <p:cNvSpPr>
            <a:spLocks noGrp="1"/>
          </p:cNvSpPr>
          <p:nvPr>
            <p:ph idx="1"/>
          </p:nvPr>
        </p:nvSpPr>
        <p:spPr>
          <a:xfrm>
            <a:off x="1541931" y="1600200"/>
            <a:ext cx="7221069" cy="5257800"/>
          </a:xfrm>
        </p:spPr>
        <p:txBody>
          <a:bodyPr anchor="ctr"/>
          <a:lstStyle/>
          <a:p>
            <a:pPr marL="514350" indent="-514350" algn="just">
              <a:buAutoNum type="arabicPeriod"/>
            </a:pPr>
            <a:r>
              <a:rPr lang="en-US" sz="4000" dirty="0" err="1" smtClean="0">
                <a:solidFill>
                  <a:srgbClr val="FFFFFF"/>
                </a:solidFill>
                <a:latin typeface="Comic Sans MS"/>
                <a:cs typeface="Comic Sans MS"/>
              </a:rPr>
              <a:t>Whakaingoatia</a:t>
            </a:r>
            <a:r>
              <a:rPr lang="en-US" sz="4000" dirty="0" smtClean="0">
                <a:solidFill>
                  <a:srgbClr val="FFFFFF"/>
                </a:solidFill>
                <a:latin typeface="Comic Sans MS"/>
                <a:cs typeface="Comic Sans MS"/>
              </a:rPr>
              <a:t> </a:t>
            </a:r>
            <a:r>
              <a:rPr lang="en-US" sz="4000" dirty="0" err="1" smtClean="0">
                <a:solidFill>
                  <a:srgbClr val="FFFFFF"/>
                </a:solidFill>
                <a:latin typeface="Comic Sans MS"/>
                <a:cs typeface="Comic Sans MS"/>
              </a:rPr>
              <a:t>te</a:t>
            </a:r>
            <a:r>
              <a:rPr lang="en-US" sz="4000" dirty="0" smtClean="0">
                <a:solidFill>
                  <a:srgbClr val="FFFFFF"/>
                </a:solidFill>
                <a:latin typeface="Comic Sans MS"/>
                <a:cs typeface="Comic Sans MS"/>
              </a:rPr>
              <a:t> </a:t>
            </a:r>
            <a:r>
              <a:rPr lang="en-US" sz="4000" dirty="0" err="1" smtClean="0">
                <a:solidFill>
                  <a:srgbClr val="FFFFFF"/>
                </a:solidFill>
                <a:latin typeface="Comic Sans MS"/>
                <a:cs typeface="Comic Sans MS"/>
              </a:rPr>
              <a:t>kararehe</a:t>
            </a:r>
            <a:endParaRPr lang="en-US" sz="4000" dirty="0" smtClean="0">
              <a:solidFill>
                <a:srgbClr val="FFFFFF"/>
              </a:solidFill>
              <a:latin typeface="Comic Sans MS"/>
              <a:cs typeface="Comic Sans MS"/>
            </a:endParaRPr>
          </a:p>
          <a:p>
            <a:pPr marL="514350" indent="-514350" algn="just">
              <a:buAutoNum type="arabicPeriod"/>
            </a:pPr>
            <a:r>
              <a:rPr lang="en-US" sz="4000" dirty="0" smtClean="0">
                <a:solidFill>
                  <a:srgbClr val="FFFFFF"/>
                </a:solidFill>
                <a:latin typeface="Comic Sans MS"/>
                <a:cs typeface="Comic Sans MS"/>
              </a:rPr>
              <a:t>He </a:t>
            </a:r>
            <a:r>
              <a:rPr lang="en-US" sz="4000" dirty="0" err="1" smtClean="0">
                <a:solidFill>
                  <a:srgbClr val="FFFFFF"/>
                </a:solidFill>
                <a:latin typeface="Comic Sans MS"/>
                <a:cs typeface="Comic Sans MS"/>
              </a:rPr>
              <a:t>kaiako</a:t>
            </a:r>
            <a:r>
              <a:rPr lang="en-US" sz="4000" dirty="0" smtClean="0">
                <a:solidFill>
                  <a:srgbClr val="FFFFFF"/>
                </a:solidFill>
                <a:latin typeface="Comic Sans MS"/>
                <a:cs typeface="Comic Sans MS"/>
              </a:rPr>
              <a:t> </a:t>
            </a:r>
            <a:r>
              <a:rPr lang="en-US" sz="4000" dirty="0" err="1" smtClean="0">
                <a:solidFill>
                  <a:srgbClr val="FFFFFF"/>
                </a:solidFill>
                <a:latin typeface="Comic Sans MS"/>
                <a:cs typeface="Comic Sans MS"/>
              </a:rPr>
              <a:t>tenei</a:t>
            </a:r>
            <a:endParaRPr lang="en-US" sz="4000" dirty="0" smtClean="0">
              <a:solidFill>
                <a:srgbClr val="FFFFFF"/>
              </a:solidFill>
              <a:latin typeface="Comic Sans MS"/>
              <a:cs typeface="Comic Sans MS"/>
            </a:endParaRPr>
          </a:p>
          <a:p>
            <a:pPr marL="514350" indent="-514350" algn="just">
              <a:buAutoNum type="arabicPeriod"/>
            </a:pPr>
            <a:r>
              <a:rPr lang="en-US" sz="4000" dirty="0" err="1" smtClean="0">
                <a:solidFill>
                  <a:srgbClr val="FFFFFF"/>
                </a:solidFill>
                <a:latin typeface="Comic Sans MS"/>
                <a:cs typeface="Comic Sans MS"/>
              </a:rPr>
              <a:t>Nga</a:t>
            </a:r>
            <a:r>
              <a:rPr lang="en-US" sz="4000" dirty="0" smtClean="0">
                <a:solidFill>
                  <a:srgbClr val="FFFFFF"/>
                </a:solidFill>
                <a:latin typeface="Comic Sans MS"/>
                <a:cs typeface="Comic Sans MS"/>
              </a:rPr>
              <a:t> </a:t>
            </a:r>
            <a:r>
              <a:rPr lang="en-US" sz="4000" dirty="0" err="1" smtClean="0">
                <a:solidFill>
                  <a:srgbClr val="FFFFFF"/>
                </a:solidFill>
                <a:latin typeface="Comic Sans MS"/>
                <a:cs typeface="Comic Sans MS"/>
              </a:rPr>
              <a:t>Taera</a:t>
            </a:r>
            <a:r>
              <a:rPr lang="en-US" sz="4000" dirty="0" smtClean="0">
                <a:solidFill>
                  <a:srgbClr val="FFFFFF"/>
                </a:solidFill>
                <a:latin typeface="Comic Sans MS"/>
                <a:cs typeface="Comic Sans MS"/>
              </a:rPr>
              <a:t> </a:t>
            </a:r>
            <a:r>
              <a:rPr lang="en-US" sz="4000" dirty="0" err="1" smtClean="0">
                <a:solidFill>
                  <a:srgbClr val="FFFFFF"/>
                </a:solidFill>
                <a:latin typeface="Comic Sans MS"/>
                <a:cs typeface="Comic Sans MS"/>
              </a:rPr>
              <a:t>Tunu</a:t>
            </a:r>
            <a:r>
              <a:rPr lang="en-US" sz="4000" dirty="0" smtClean="0">
                <a:solidFill>
                  <a:srgbClr val="FFFFFF"/>
                </a:solidFill>
                <a:latin typeface="Comic Sans MS"/>
                <a:cs typeface="Comic Sans MS"/>
              </a:rPr>
              <a:t> tuna</a:t>
            </a:r>
          </a:p>
          <a:p>
            <a:pPr marL="514350" indent="-514350" algn="just">
              <a:buAutoNum type="arabicPeriod"/>
            </a:pPr>
            <a:r>
              <a:rPr lang="en-US" sz="4000" dirty="0" smtClean="0">
                <a:solidFill>
                  <a:srgbClr val="FFFFFF"/>
                </a:solidFill>
                <a:latin typeface="Comic Sans MS"/>
                <a:cs typeface="Comic Sans MS"/>
              </a:rPr>
              <a:t>He </a:t>
            </a:r>
            <a:r>
              <a:rPr lang="en-US" sz="4000" dirty="0" err="1" smtClean="0">
                <a:solidFill>
                  <a:srgbClr val="FFFFFF"/>
                </a:solidFill>
                <a:latin typeface="Comic Sans MS"/>
                <a:cs typeface="Comic Sans MS"/>
              </a:rPr>
              <a:t>wero</a:t>
            </a:r>
            <a:r>
              <a:rPr lang="en-US" sz="4000" dirty="0" smtClean="0">
                <a:solidFill>
                  <a:srgbClr val="FFFFFF"/>
                </a:solidFill>
                <a:latin typeface="Comic Sans MS"/>
                <a:cs typeface="Comic Sans MS"/>
              </a:rPr>
              <a:t> </a:t>
            </a:r>
            <a:r>
              <a:rPr lang="en-US" sz="4000" dirty="0" err="1" smtClean="0">
                <a:solidFill>
                  <a:srgbClr val="FFFFFF"/>
                </a:solidFill>
                <a:latin typeface="Comic Sans MS"/>
                <a:cs typeface="Comic Sans MS"/>
              </a:rPr>
              <a:t>hinengaro</a:t>
            </a:r>
            <a:r>
              <a:rPr lang="en-US" sz="4000" dirty="0" smtClean="0">
                <a:solidFill>
                  <a:srgbClr val="FFFFFF"/>
                </a:solidFill>
                <a:latin typeface="Comic Sans MS"/>
                <a:cs typeface="Comic Sans MS"/>
              </a:rPr>
              <a:t> </a:t>
            </a:r>
          </a:p>
          <a:p>
            <a:endParaRPr lang="en-US" dirty="0">
              <a:solidFill>
                <a:srgbClr val="FFFFFF"/>
              </a:solidFill>
            </a:endParaRPr>
          </a:p>
        </p:txBody>
      </p:sp>
      <p:pic>
        <p:nvPicPr>
          <p:cNvPr id="5" name="Picture 4"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694330" y="274638"/>
            <a:ext cx="7449670" cy="1143000"/>
          </a:xfrm>
        </p:spPr>
        <p:txBody>
          <a:bodyPr>
            <a:normAutofit/>
          </a:bodyPr>
          <a:lstStyle/>
          <a:p>
            <a:r>
              <a:rPr lang="en-US" i="1" dirty="0" err="1" smtClean="0">
                <a:solidFill>
                  <a:schemeClr val="bg1"/>
                </a:solidFill>
                <a:cs typeface="Apple Chancery"/>
              </a:rPr>
              <a:t>Taha</a:t>
            </a:r>
            <a:r>
              <a:rPr lang="en-US" i="1" dirty="0" smtClean="0">
                <a:solidFill>
                  <a:schemeClr val="bg1"/>
                </a:solidFill>
                <a:cs typeface="Apple Chancery"/>
              </a:rPr>
              <a:t> </a:t>
            </a:r>
            <a:r>
              <a:rPr lang="en-US" i="1" dirty="0" err="1" smtClean="0">
                <a:solidFill>
                  <a:schemeClr val="bg1"/>
                </a:solidFill>
                <a:cs typeface="Apple Chancery"/>
              </a:rPr>
              <a:t>Tuhituhi</a:t>
            </a:r>
            <a:endParaRPr lang="en-US" i="1" dirty="0">
              <a:solidFill>
                <a:schemeClr val="bg1"/>
              </a:solidFill>
              <a:cs typeface="Apple Chancery"/>
            </a:endParaRPr>
          </a:p>
        </p:txBody>
      </p:sp>
      <p:sp>
        <p:nvSpPr>
          <p:cNvPr id="4" name="Content Placeholder 3"/>
          <p:cNvSpPr>
            <a:spLocks noGrp="1"/>
          </p:cNvSpPr>
          <p:nvPr>
            <p:ph idx="1"/>
          </p:nvPr>
        </p:nvSpPr>
        <p:spPr>
          <a:xfrm>
            <a:off x="1541931" y="1600200"/>
            <a:ext cx="7221069" cy="5257800"/>
          </a:xfrm>
        </p:spPr>
        <p:txBody>
          <a:bodyPr>
            <a:normAutofit/>
          </a:bodyPr>
          <a:lstStyle/>
          <a:p>
            <a:pPr algn="just"/>
            <a:r>
              <a:rPr lang="en-US" dirty="0" smtClean="0">
                <a:solidFill>
                  <a:srgbClr val="FFFFFF"/>
                </a:solidFill>
                <a:latin typeface="Comic Sans MS"/>
                <a:cs typeface="Comic Sans MS"/>
              </a:rPr>
              <a:t>He </a:t>
            </a:r>
            <a:r>
              <a:rPr lang="en-US" dirty="0" err="1" smtClean="0">
                <a:solidFill>
                  <a:srgbClr val="FFFFFF"/>
                </a:solidFill>
                <a:latin typeface="Comic Sans MS"/>
                <a:cs typeface="Comic Sans MS"/>
              </a:rPr>
              <a:t>taki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whaiaro</a:t>
            </a:r>
            <a:r>
              <a:rPr lang="en-US" dirty="0" smtClean="0">
                <a:solidFill>
                  <a:srgbClr val="FFFFFF"/>
                </a:solidFill>
                <a:latin typeface="Comic Sans MS"/>
                <a:cs typeface="Comic Sans MS"/>
              </a:rPr>
              <a:t>:</a:t>
            </a:r>
          </a:p>
          <a:p>
            <a:pPr algn="just">
              <a:buNone/>
            </a:pPr>
            <a:r>
              <a:rPr lang="en-US" dirty="0" smtClean="0">
                <a:solidFill>
                  <a:srgbClr val="FFFFFF"/>
                </a:solidFill>
                <a:latin typeface="Comic Sans MS"/>
                <a:cs typeface="Comic Sans MS"/>
              </a:rPr>
              <a:t>He </a:t>
            </a:r>
            <a:r>
              <a:rPr lang="en-US" dirty="0" err="1" smtClean="0">
                <a:solidFill>
                  <a:srgbClr val="FFFFFF"/>
                </a:solidFill>
                <a:latin typeface="Comic Sans MS"/>
                <a:cs typeface="Comic Sans MS"/>
              </a:rPr>
              <a:t>harikoa</a:t>
            </a:r>
            <a:r>
              <a:rPr lang="en-US" dirty="0" smtClean="0">
                <a:solidFill>
                  <a:srgbClr val="FFFFFF"/>
                </a:solidFill>
                <a:latin typeface="Comic Sans MS"/>
                <a:cs typeface="Comic Sans MS"/>
              </a:rPr>
              <a:t> / </a:t>
            </a:r>
            <a:r>
              <a:rPr lang="en-US" dirty="0" err="1" smtClean="0">
                <a:solidFill>
                  <a:srgbClr val="FFFFFF"/>
                </a:solidFill>
                <a:latin typeface="Comic Sans MS"/>
                <a:cs typeface="Comic Sans MS"/>
              </a:rPr>
              <a:t>pouri</a:t>
            </a:r>
            <a:r>
              <a:rPr lang="en-US" dirty="0" smtClean="0">
                <a:solidFill>
                  <a:srgbClr val="FFFFFF"/>
                </a:solidFill>
                <a:latin typeface="Comic Sans MS"/>
                <a:cs typeface="Comic Sans MS"/>
              </a:rPr>
              <a:t> / </a:t>
            </a:r>
            <a:r>
              <a:rPr lang="en-US" dirty="0" err="1" smtClean="0">
                <a:solidFill>
                  <a:srgbClr val="FFFFFF"/>
                </a:solidFill>
                <a:latin typeface="Comic Sans MS"/>
                <a:cs typeface="Comic Sans MS"/>
              </a:rPr>
              <a:t>whakaongaonga</a:t>
            </a:r>
            <a:endParaRPr lang="en-US" dirty="0" smtClean="0">
              <a:solidFill>
                <a:srgbClr val="FFFFFF"/>
              </a:solidFill>
              <a:latin typeface="Comic Sans MS"/>
              <a:cs typeface="Comic Sans MS"/>
            </a:endParaRPr>
          </a:p>
          <a:p>
            <a:pPr algn="just">
              <a:buNone/>
            </a:pPr>
            <a:r>
              <a:rPr lang="en-US" dirty="0" err="1" smtClean="0">
                <a:solidFill>
                  <a:srgbClr val="FFFFFF"/>
                </a:solidFill>
                <a:latin typeface="Comic Sans MS"/>
                <a:cs typeface="Comic Sans MS"/>
              </a:rPr>
              <a:t>Emotives</a:t>
            </a:r>
            <a:r>
              <a:rPr lang="en-US" dirty="0" smtClean="0">
                <a:solidFill>
                  <a:srgbClr val="FFFFFF"/>
                </a:solidFill>
                <a:latin typeface="Comic Sans MS"/>
                <a:cs typeface="Comic Sans MS"/>
              </a:rPr>
              <a:t> - sequencing</a:t>
            </a:r>
          </a:p>
          <a:p>
            <a:pPr algn="just"/>
            <a:r>
              <a:rPr lang="en-US" dirty="0" err="1" smtClean="0">
                <a:solidFill>
                  <a:srgbClr val="FFFFFF"/>
                </a:solidFill>
                <a:latin typeface="Comic Sans MS"/>
                <a:cs typeface="Comic Sans MS"/>
              </a:rPr>
              <a:t>Whakaraupapa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nga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pikitia</a:t>
            </a:r>
            <a:endParaRPr lang="en-US" dirty="0" smtClean="0">
              <a:solidFill>
                <a:srgbClr val="FFFFFF"/>
              </a:solidFill>
              <a:latin typeface="Comic Sans MS"/>
              <a:cs typeface="Comic Sans MS"/>
            </a:endParaRPr>
          </a:p>
          <a:p>
            <a:pPr algn="just">
              <a:buNone/>
            </a:pPr>
            <a:r>
              <a:rPr lang="en-US" dirty="0" smtClean="0">
                <a:solidFill>
                  <a:srgbClr val="FFFFFF"/>
                </a:solidFill>
                <a:latin typeface="Comic Sans MS"/>
                <a:cs typeface="Comic Sans MS"/>
              </a:rPr>
              <a:t>Captions creating a hook to the story</a:t>
            </a:r>
          </a:p>
          <a:p>
            <a:pPr algn="just">
              <a:buNone/>
            </a:pPr>
            <a:endParaRPr lang="en-US" dirty="0" smtClean="0">
              <a:solidFill>
                <a:srgbClr val="FFFFFF"/>
              </a:solidFill>
              <a:latin typeface="Comic Sans MS"/>
              <a:cs typeface="Comic Sans MS"/>
            </a:endParaRPr>
          </a:p>
          <a:p>
            <a:pPr algn="just">
              <a:buNone/>
            </a:pPr>
            <a:endParaRPr lang="en-US" dirty="0" smtClean="0">
              <a:solidFill>
                <a:srgbClr val="FFFFFF"/>
              </a:solidFill>
              <a:latin typeface="Comic Sans MS"/>
              <a:cs typeface="Comic Sans MS"/>
            </a:endParaRPr>
          </a:p>
          <a:p>
            <a:pPr algn="just">
              <a:buNone/>
            </a:pPr>
            <a:endParaRPr lang="en-US" dirty="0" smtClean="0">
              <a:solidFill>
                <a:srgbClr val="FFFFFF"/>
              </a:solidFill>
              <a:latin typeface="Comic Sans MS"/>
              <a:cs typeface="Comic Sans MS"/>
            </a:endParaRPr>
          </a:p>
          <a:p>
            <a:endParaRPr lang="en-US" dirty="0">
              <a:solidFill>
                <a:srgbClr val="FFFFFF"/>
              </a:solidFill>
            </a:endParaRPr>
          </a:p>
        </p:txBody>
      </p:sp>
      <p:pic>
        <p:nvPicPr>
          <p:cNvPr id="5" name="Picture 4"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694330" y="274638"/>
            <a:ext cx="7449670" cy="1143000"/>
          </a:xfrm>
        </p:spPr>
        <p:txBody>
          <a:bodyPr>
            <a:normAutofit/>
          </a:bodyPr>
          <a:lstStyle/>
          <a:p>
            <a:r>
              <a:rPr lang="en-US" i="1" dirty="0" err="1" smtClean="0">
                <a:solidFill>
                  <a:schemeClr val="bg1"/>
                </a:solidFill>
                <a:cs typeface="Apple Chancery"/>
              </a:rPr>
              <a:t>Tuhi</a:t>
            </a:r>
            <a:r>
              <a:rPr lang="en-US" i="1" dirty="0" smtClean="0">
                <a:solidFill>
                  <a:schemeClr val="bg1"/>
                </a:solidFill>
                <a:cs typeface="Apple Chancery"/>
              </a:rPr>
              <a:t> </a:t>
            </a:r>
            <a:r>
              <a:rPr lang="en-US" i="1" dirty="0" err="1" smtClean="0">
                <a:solidFill>
                  <a:schemeClr val="bg1"/>
                </a:solidFill>
                <a:cs typeface="Apple Chancery"/>
              </a:rPr>
              <a:t>Pohewa</a:t>
            </a:r>
            <a:endParaRPr lang="en-US" i="1" dirty="0">
              <a:solidFill>
                <a:schemeClr val="bg1"/>
              </a:solidFill>
              <a:cs typeface="Apple Chancery"/>
            </a:endParaRPr>
          </a:p>
        </p:txBody>
      </p:sp>
      <p:sp>
        <p:nvSpPr>
          <p:cNvPr id="4" name="Content Placeholder 3"/>
          <p:cNvSpPr>
            <a:spLocks noGrp="1"/>
          </p:cNvSpPr>
          <p:nvPr>
            <p:ph idx="1"/>
          </p:nvPr>
        </p:nvSpPr>
        <p:spPr>
          <a:xfrm>
            <a:off x="1541931" y="1600200"/>
            <a:ext cx="7221069" cy="5257800"/>
          </a:xfrm>
        </p:spPr>
        <p:txBody>
          <a:bodyPr>
            <a:normAutofit fontScale="92500" lnSpcReduction="10000"/>
          </a:bodyPr>
          <a:lstStyle/>
          <a:p>
            <a:pPr algn="just">
              <a:buNone/>
            </a:pPr>
            <a:r>
              <a:rPr lang="en-US" dirty="0" smtClean="0">
                <a:solidFill>
                  <a:srgbClr val="FFFFFF"/>
                </a:solidFill>
                <a:latin typeface="Comic Sans MS"/>
                <a:cs typeface="Comic Sans MS"/>
              </a:rPr>
              <a:t>Imagine you are a mirror hanging on the wall (in any room)</a:t>
            </a:r>
          </a:p>
          <a:p>
            <a:pPr algn="just">
              <a:buNone/>
            </a:pPr>
            <a:r>
              <a:rPr lang="en-US" dirty="0" smtClean="0">
                <a:solidFill>
                  <a:srgbClr val="FFFFFF"/>
                </a:solidFill>
                <a:latin typeface="Comic Sans MS"/>
                <a:cs typeface="Comic Sans MS"/>
              </a:rPr>
              <a:t>What do you see?</a:t>
            </a:r>
          </a:p>
          <a:p>
            <a:pPr algn="just">
              <a:buNone/>
            </a:pPr>
            <a:r>
              <a:rPr lang="en-US" dirty="0" smtClean="0">
                <a:solidFill>
                  <a:srgbClr val="FFFFFF"/>
                </a:solidFill>
                <a:latin typeface="Comic Sans MS"/>
                <a:cs typeface="Comic Sans MS"/>
              </a:rPr>
              <a:t>What do you hear?</a:t>
            </a:r>
          </a:p>
          <a:p>
            <a:pPr algn="just">
              <a:buNone/>
            </a:pPr>
            <a:r>
              <a:rPr lang="en-US" dirty="0" smtClean="0">
                <a:solidFill>
                  <a:srgbClr val="FFFFFF"/>
                </a:solidFill>
                <a:latin typeface="Comic Sans MS"/>
                <a:cs typeface="Comic Sans MS"/>
              </a:rPr>
              <a:t>What would you taste if you could?</a:t>
            </a:r>
          </a:p>
          <a:p>
            <a:pPr algn="just">
              <a:buNone/>
            </a:pPr>
            <a:r>
              <a:rPr lang="en-US" dirty="0" smtClean="0">
                <a:solidFill>
                  <a:srgbClr val="FFFFFF"/>
                </a:solidFill>
                <a:latin typeface="Comic Sans MS"/>
                <a:cs typeface="Comic Sans MS"/>
              </a:rPr>
              <a:t>Who are the people in the room?</a:t>
            </a:r>
          </a:p>
          <a:p>
            <a:pPr algn="just">
              <a:buNone/>
            </a:pPr>
            <a:r>
              <a:rPr lang="en-US" dirty="0" smtClean="0">
                <a:solidFill>
                  <a:srgbClr val="FFFFFF"/>
                </a:solidFill>
                <a:latin typeface="Comic Sans MS"/>
                <a:cs typeface="Comic Sans MS"/>
              </a:rPr>
              <a:t>How are they reacting to you as a mirror?</a:t>
            </a:r>
          </a:p>
          <a:p>
            <a:pPr algn="just">
              <a:buNone/>
            </a:pPr>
            <a:r>
              <a:rPr lang="en-US" dirty="0" smtClean="0">
                <a:solidFill>
                  <a:srgbClr val="FFFFFF"/>
                </a:solidFill>
                <a:latin typeface="Comic Sans MS"/>
                <a:cs typeface="Comic Sans MS"/>
              </a:rPr>
              <a:t>Why are they acting this way?</a:t>
            </a:r>
          </a:p>
          <a:p>
            <a:pPr algn="just">
              <a:buNone/>
            </a:pPr>
            <a:r>
              <a:rPr lang="en-US" dirty="0" smtClean="0">
                <a:solidFill>
                  <a:srgbClr val="FFFFFF"/>
                </a:solidFill>
                <a:latin typeface="Comic Sans MS"/>
                <a:cs typeface="Comic Sans MS"/>
              </a:rPr>
              <a:t>Where are you?</a:t>
            </a:r>
          </a:p>
          <a:p>
            <a:endParaRPr lang="en-US" dirty="0">
              <a:solidFill>
                <a:srgbClr val="FFFFFF"/>
              </a:solidFill>
            </a:endParaRPr>
          </a:p>
        </p:txBody>
      </p:sp>
      <p:pic>
        <p:nvPicPr>
          <p:cNvPr id="5" name="Picture 4"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694330" y="274638"/>
            <a:ext cx="7449670" cy="1143000"/>
          </a:xfrm>
        </p:spPr>
        <p:txBody>
          <a:bodyPr>
            <a:normAutofit/>
          </a:bodyPr>
          <a:lstStyle/>
          <a:p>
            <a:r>
              <a:rPr lang="en-US" i="1" dirty="0" smtClean="0">
                <a:solidFill>
                  <a:schemeClr val="bg1"/>
                </a:solidFill>
                <a:cs typeface="Apple Chancery"/>
              </a:rPr>
              <a:t>Reporting to Parents</a:t>
            </a:r>
            <a:endParaRPr lang="en-US" i="1" dirty="0">
              <a:solidFill>
                <a:schemeClr val="bg1"/>
              </a:solidFill>
              <a:cs typeface="Apple Chancery"/>
            </a:endParaRPr>
          </a:p>
        </p:txBody>
      </p:sp>
      <p:sp>
        <p:nvSpPr>
          <p:cNvPr id="4" name="Content Placeholder 3"/>
          <p:cNvSpPr>
            <a:spLocks noGrp="1"/>
          </p:cNvSpPr>
          <p:nvPr>
            <p:ph idx="1"/>
          </p:nvPr>
        </p:nvSpPr>
        <p:spPr>
          <a:xfrm>
            <a:off x="1541931" y="1600200"/>
            <a:ext cx="7221069" cy="5257800"/>
          </a:xfrm>
        </p:spPr>
        <p:txBody>
          <a:bodyPr/>
          <a:lstStyle/>
          <a:p>
            <a:pPr algn="just"/>
            <a:r>
              <a:rPr lang="en-US" dirty="0" err="1" smtClean="0">
                <a:solidFill>
                  <a:srgbClr val="FFFFFF"/>
                </a:solidFill>
                <a:latin typeface="Comic Sans MS"/>
                <a:cs typeface="Comic Sans MS"/>
              </a:rPr>
              <a:t>Ko</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tehea</a:t>
            </a:r>
            <a:r>
              <a:rPr lang="en-US" dirty="0" smtClean="0">
                <a:solidFill>
                  <a:srgbClr val="FFFFFF"/>
                </a:solidFill>
                <a:latin typeface="Comic Sans MS"/>
                <a:cs typeface="Comic Sans MS"/>
              </a:rPr>
              <a:t> reo?</a:t>
            </a:r>
          </a:p>
          <a:p>
            <a:r>
              <a:rPr lang="en-US" dirty="0" smtClean="0">
                <a:solidFill>
                  <a:srgbClr val="FFFFFF"/>
                </a:solidFill>
                <a:latin typeface="Comic Sans MS"/>
                <a:cs typeface="Comic Sans MS"/>
              </a:rPr>
              <a:t>How would we explain Te Reo </a:t>
            </a:r>
          </a:p>
          <a:p>
            <a:pPr>
              <a:buNone/>
            </a:pPr>
            <a:r>
              <a:rPr lang="en-US" dirty="0" err="1" smtClean="0">
                <a:solidFill>
                  <a:srgbClr val="FFFFFF"/>
                </a:solidFill>
                <a:latin typeface="Comic Sans MS"/>
                <a:cs typeface="Comic Sans MS"/>
              </a:rPr>
              <a:t>whanaketanga</a:t>
            </a:r>
            <a:r>
              <a:rPr lang="en-US" dirty="0" smtClean="0">
                <a:solidFill>
                  <a:srgbClr val="FFFFFF"/>
                </a:solidFill>
                <a:latin typeface="Comic Sans MS"/>
                <a:cs typeface="Comic Sans MS"/>
              </a:rPr>
              <a:t> to parents?</a:t>
            </a:r>
          </a:p>
          <a:p>
            <a:pPr>
              <a:buNone/>
            </a:pPr>
            <a:r>
              <a:rPr lang="en-US" dirty="0" smtClean="0">
                <a:solidFill>
                  <a:srgbClr val="FFFFFF"/>
                </a:solidFill>
                <a:latin typeface="Comic Sans MS"/>
                <a:cs typeface="Comic Sans MS"/>
              </a:rPr>
              <a:t>What do you think the school will </a:t>
            </a:r>
          </a:p>
          <a:p>
            <a:pPr>
              <a:buNone/>
            </a:pPr>
            <a:r>
              <a:rPr lang="en-US" dirty="0" smtClean="0">
                <a:solidFill>
                  <a:srgbClr val="FFFFFF"/>
                </a:solidFill>
                <a:latin typeface="Comic Sans MS"/>
                <a:cs typeface="Comic Sans MS"/>
              </a:rPr>
              <a:t>report on?</a:t>
            </a:r>
          </a:p>
          <a:p>
            <a:pPr>
              <a:buNone/>
            </a:pPr>
            <a:r>
              <a:rPr lang="en-US" dirty="0" smtClean="0">
                <a:solidFill>
                  <a:srgbClr val="FFFFFF"/>
                </a:solidFill>
                <a:latin typeface="Comic Sans MS"/>
                <a:cs typeface="Comic Sans MS"/>
              </a:rPr>
              <a:t>What do we need to change?</a:t>
            </a:r>
          </a:p>
          <a:p>
            <a:pPr>
              <a:buNone/>
            </a:pPr>
            <a:r>
              <a:rPr lang="en-US" dirty="0" smtClean="0">
                <a:solidFill>
                  <a:srgbClr val="FFFFFF"/>
                </a:solidFill>
                <a:latin typeface="Comic Sans MS"/>
                <a:cs typeface="Comic Sans MS"/>
              </a:rPr>
              <a:t>How these </a:t>
            </a:r>
            <a:r>
              <a:rPr lang="en-US" dirty="0" err="1" smtClean="0">
                <a:solidFill>
                  <a:srgbClr val="FFFFFF"/>
                </a:solidFill>
                <a:latin typeface="Comic Sans MS"/>
                <a:cs typeface="Comic Sans MS"/>
              </a:rPr>
              <a:t>whanaketanga</a:t>
            </a:r>
            <a:r>
              <a:rPr lang="en-US" dirty="0" smtClean="0">
                <a:solidFill>
                  <a:srgbClr val="FFFFFF"/>
                </a:solidFill>
                <a:latin typeface="Comic Sans MS"/>
                <a:cs typeface="Comic Sans MS"/>
              </a:rPr>
              <a:t> link to </a:t>
            </a:r>
          </a:p>
          <a:p>
            <a:pPr>
              <a:buNone/>
            </a:pPr>
            <a:r>
              <a:rPr lang="en-US" dirty="0" smtClean="0">
                <a:solidFill>
                  <a:srgbClr val="FFFFFF"/>
                </a:solidFill>
                <a:latin typeface="Comic Sans MS"/>
                <a:cs typeface="Comic Sans MS"/>
              </a:rPr>
              <a:t>everyday context?</a:t>
            </a:r>
          </a:p>
          <a:p>
            <a:endParaRPr lang="en-US" dirty="0">
              <a:solidFill>
                <a:srgbClr val="FFFFFF"/>
              </a:solidFill>
            </a:endParaRPr>
          </a:p>
        </p:txBody>
      </p:sp>
      <p:pic>
        <p:nvPicPr>
          <p:cNvPr id="5" name="Picture 4"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a:ln/>
        </p:spPr>
        <p:txBody>
          <a:bodyPr/>
          <a:lstStyle/>
          <a:p>
            <a:fld id="{03FF3B52-CA88-FF44-B40D-051AA1343259}" type="datetime3">
              <a:rPr lang="en-NZ"/>
              <a:pPr/>
              <a:t>April 28, 10</a:t>
            </a:fld>
            <a:endParaRPr lang="en-NZ"/>
          </a:p>
        </p:txBody>
      </p:sp>
      <p:sp>
        <p:nvSpPr>
          <p:cNvPr id="3" name="Content Placeholder 2"/>
          <p:cNvSpPr txBox="1">
            <a:spLocks/>
          </p:cNvSpPr>
          <p:nvPr/>
        </p:nvSpPr>
        <p:spPr bwMode="auto">
          <a:xfrm>
            <a:off x="1828801" y="504825"/>
            <a:ext cx="7086600" cy="6216650"/>
          </a:xfrm>
          <a:prstGeom prst="rect">
            <a:avLst/>
          </a:prstGeom>
          <a:noFill/>
          <a:ln w="9525" algn="ctr">
            <a:noFill/>
            <a:miter lim="800000"/>
            <a:headEnd/>
            <a:tailEnd/>
          </a:ln>
        </p:spPr>
        <p:txBody>
          <a:bodyPr>
            <a:prstTxWarp prst="textNoShape">
              <a:avLst/>
            </a:prstTxWarp>
            <a:normAutofit/>
          </a:bodyPr>
          <a:lstStyle/>
          <a:p>
            <a:pPr algn="ctr">
              <a:lnSpc>
                <a:spcPct val="85000"/>
              </a:lnSpc>
              <a:spcBef>
                <a:spcPct val="50000"/>
              </a:spcBef>
              <a:spcAft>
                <a:spcPts val="1000"/>
              </a:spcAft>
            </a:pPr>
            <a:r>
              <a:rPr lang="en-US" sz="3600" b="1" i="1" dirty="0">
                <a:solidFill>
                  <a:srgbClr val="FFFF00"/>
                </a:solidFill>
                <a:ea typeface="Calibri" pitchFamily="-110" charset="0"/>
                <a:cs typeface="Times New Roman" pitchFamily="-110" charset="0"/>
              </a:rPr>
              <a:t>If I know something, I can tell you in the teacher’s words.</a:t>
            </a:r>
            <a:r>
              <a:rPr lang="en-US" sz="3600" i="1" dirty="0">
                <a:solidFill>
                  <a:srgbClr val="FFFF00"/>
                </a:solidFill>
                <a:ea typeface="Calibri" pitchFamily="-110" charset="0"/>
                <a:cs typeface="Times New Roman" pitchFamily="-110" charset="0"/>
              </a:rPr>
              <a:t> </a:t>
            </a:r>
          </a:p>
          <a:p>
            <a:pPr algn="ctr">
              <a:lnSpc>
                <a:spcPct val="85000"/>
              </a:lnSpc>
              <a:spcBef>
                <a:spcPct val="50000"/>
              </a:spcBef>
              <a:spcAft>
                <a:spcPts val="1000"/>
              </a:spcAft>
            </a:pPr>
            <a:endParaRPr lang="en-US" sz="2600" i="1" dirty="0">
              <a:ea typeface="Calibri" pitchFamily="-110" charset="0"/>
              <a:cs typeface="Times New Roman" pitchFamily="-110" charset="0"/>
            </a:endParaRPr>
          </a:p>
          <a:p>
            <a:pPr algn="ctr">
              <a:lnSpc>
                <a:spcPct val="85000"/>
              </a:lnSpc>
              <a:spcBef>
                <a:spcPct val="50000"/>
              </a:spcBef>
              <a:spcAft>
                <a:spcPts val="1000"/>
              </a:spcAft>
            </a:pPr>
            <a:endParaRPr lang="en-US" sz="2600" i="1" dirty="0">
              <a:ea typeface="Calibri" pitchFamily="-110" charset="0"/>
              <a:cs typeface="Times New Roman" pitchFamily="-110" charset="0"/>
            </a:endParaRPr>
          </a:p>
          <a:p>
            <a:pPr algn="ctr">
              <a:lnSpc>
                <a:spcPct val="85000"/>
              </a:lnSpc>
              <a:spcBef>
                <a:spcPct val="50000"/>
              </a:spcBef>
              <a:spcAft>
                <a:spcPts val="1000"/>
              </a:spcAft>
            </a:pPr>
            <a:endParaRPr lang="en-US" sz="2600" i="1" dirty="0">
              <a:ea typeface="Calibri" pitchFamily="-110" charset="0"/>
              <a:cs typeface="Times New Roman" pitchFamily="-110" charset="0"/>
            </a:endParaRPr>
          </a:p>
          <a:p>
            <a:pPr algn="ctr">
              <a:lnSpc>
                <a:spcPct val="85000"/>
              </a:lnSpc>
              <a:spcBef>
                <a:spcPct val="50000"/>
              </a:spcBef>
              <a:spcAft>
                <a:spcPts val="1000"/>
              </a:spcAft>
            </a:pPr>
            <a:endParaRPr lang="en-US" sz="2600" i="1" dirty="0">
              <a:ea typeface="Calibri" pitchFamily="-110" charset="0"/>
              <a:cs typeface="Times New Roman" pitchFamily="-110" charset="0"/>
            </a:endParaRPr>
          </a:p>
          <a:p>
            <a:pPr algn="ctr">
              <a:lnSpc>
                <a:spcPct val="85000"/>
              </a:lnSpc>
              <a:spcBef>
                <a:spcPct val="50000"/>
              </a:spcBef>
              <a:spcAft>
                <a:spcPts val="1000"/>
              </a:spcAft>
            </a:pPr>
            <a:r>
              <a:rPr lang="en-US" sz="2600" i="1" dirty="0" err="1">
                <a:solidFill>
                  <a:schemeClr val="bg1"/>
                </a:solidFill>
                <a:ea typeface="Calibri" pitchFamily="-110" charset="0"/>
                <a:cs typeface="Times New Roman" pitchFamily="-110" charset="0"/>
              </a:rPr>
              <a:t>Alix</a:t>
            </a:r>
            <a:r>
              <a:rPr lang="en-US" sz="2600" i="1" dirty="0">
                <a:solidFill>
                  <a:schemeClr val="bg1"/>
                </a:solidFill>
                <a:ea typeface="Calibri" pitchFamily="-110" charset="0"/>
                <a:cs typeface="Times New Roman" pitchFamily="-110" charset="0"/>
              </a:rPr>
              <a:t>, aged  8</a:t>
            </a:r>
            <a:endParaRPr lang="en-NZ" sz="2400" i="1" dirty="0">
              <a:solidFill>
                <a:schemeClr val="bg1"/>
              </a:solidFill>
              <a:ea typeface="Calibri" pitchFamily="-110" charset="0"/>
              <a:cs typeface="Times New Roman" pitchFamily="-110" charset="0"/>
            </a:endParaRPr>
          </a:p>
          <a:p>
            <a:pPr algn="ctr">
              <a:lnSpc>
                <a:spcPct val="70000"/>
              </a:lnSpc>
              <a:spcBef>
                <a:spcPct val="50000"/>
              </a:spcBef>
            </a:pPr>
            <a:r>
              <a:rPr lang="en-NZ" sz="2400" dirty="0">
                <a:ea typeface="Calibri" pitchFamily="-110" charset="0"/>
                <a:cs typeface="Times New Roman" pitchFamily="-110" charset="0"/>
              </a:rPr>
              <a:t>	</a:t>
            </a:r>
            <a:r>
              <a:rPr lang="en-NZ" sz="1600" dirty="0">
                <a:solidFill>
                  <a:srgbClr val="FFFFFF"/>
                </a:solidFill>
                <a:ea typeface="Calibri" pitchFamily="-110" charset="0"/>
                <a:cs typeface="Times New Roman" pitchFamily="-110" charset="0"/>
              </a:rPr>
              <a:t>Hughes, Mike (2006). </a:t>
            </a:r>
            <a:r>
              <a:rPr lang="en-NZ" sz="1600" i="1" dirty="0">
                <a:solidFill>
                  <a:srgbClr val="FFFFFF"/>
                </a:solidFill>
                <a:ea typeface="Calibri" pitchFamily="-110" charset="0"/>
                <a:cs typeface="Times New Roman" pitchFamily="-110" charset="0"/>
              </a:rPr>
              <a:t>And the Main Thing is Learning.</a:t>
            </a:r>
            <a:r>
              <a:rPr lang="en-NZ" sz="1600" dirty="0">
                <a:solidFill>
                  <a:srgbClr val="FFFFFF"/>
                </a:solidFill>
                <a:ea typeface="Calibri" pitchFamily="-110" charset="0"/>
                <a:cs typeface="Times New Roman" pitchFamily="-110" charset="0"/>
              </a:rPr>
              <a:t> Cheltenham: Education Training and Support.</a:t>
            </a:r>
            <a:endParaRPr lang="en-US" sz="1600" dirty="0">
              <a:solidFill>
                <a:srgbClr val="FFFFFF"/>
              </a:solidFill>
              <a:ea typeface="Calibri" pitchFamily="-110" charset="0"/>
              <a:cs typeface="Times New Roman" pitchFamily="-110" charset="0"/>
            </a:endParaRPr>
          </a:p>
          <a:p>
            <a:pPr algn="ctr">
              <a:lnSpc>
                <a:spcPct val="85000"/>
              </a:lnSpc>
              <a:spcBef>
                <a:spcPct val="50000"/>
              </a:spcBef>
              <a:spcAft>
                <a:spcPts val="1000"/>
              </a:spcAft>
              <a:buFont typeface="Arial" pitchFamily="-110" charset="0"/>
              <a:buNone/>
            </a:pPr>
            <a:endParaRPr lang="en-US" sz="1600" b="1" dirty="0">
              <a:ea typeface="Calibri" pitchFamily="-110" charset="0"/>
              <a:cs typeface="Times New Roman" pitchFamily="-110" charset="0"/>
            </a:endParaRPr>
          </a:p>
          <a:p>
            <a:pPr algn="ctr">
              <a:lnSpc>
                <a:spcPct val="85000"/>
              </a:lnSpc>
              <a:spcBef>
                <a:spcPct val="50000"/>
              </a:spcBef>
              <a:spcAft>
                <a:spcPts val="1000"/>
              </a:spcAft>
              <a:buFont typeface="Arial" pitchFamily="-110" charset="0"/>
              <a:buNone/>
            </a:pPr>
            <a:endParaRPr lang="en-US" sz="1000" dirty="0">
              <a:ea typeface="Calibri" pitchFamily="-110" charset="0"/>
              <a:cs typeface="Times New Roman" pitchFamily="-110" charset="0"/>
            </a:endParaRPr>
          </a:p>
        </p:txBody>
      </p:sp>
      <p:sp>
        <p:nvSpPr>
          <p:cNvPr id="5" name="TextBox 4"/>
          <p:cNvSpPr txBox="1"/>
          <p:nvPr/>
        </p:nvSpPr>
        <p:spPr>
          <a:xfrm>
            <a:off x="1541931" y="2233613"/>
            <a:ext cx="7824787" cy="1508618"/>
          </a:xfrm>
          <a:prstGeom prst="rect">
            <a:avLst/>
          </a:prstGeom>
          <a:noFill/>
        </p:spPr>
        <p:txBody>
          <a:bodyPr>
            <a:prstTxWarp prst="textNoShape">
              <a:avLst/>
            </a:prstTxWarp>
            <a:spAutoFit/>
          </a:bodyPr>
          <a:lstStyle/>
          <a:p>
            <a:pPr algn="ctr">
              <a:lnSpc>
                <a:spcPct val="105000"/>
              </a:lnSpc>
              <a:spcBef>
                <a:spcPct val="50000"/>
              </a:spcBef>
              <a:spcAft>
                <a:spcPts val="1000"/>
              </a:spcAft>
            </a:pPr>
            <a:r>
              <a:rPr lang="en-US" sz="4400" b="1" i="1" dirty="0">
                <a:solidFill>
                  <a:srgbClr val="FFFF00"/>
                </a:solidFill>
                <a:ea typeface="Calibri" pitchFamily="-110" charset="0"/>
                <a:cs typeface="Times New Roman" pitchFamily="-110" charset="0"/>
              </a:rPr>
              <a:t>But if I understand it, I can tell you in my own words.</a:t>
            </a:r>
          </a:p>
          <a:p>
            <a:endParaRPr lang="en-US" dirty="0">
              <a:solidFill>
                <a:srgbClr val="FFFF00"/>
              </a:solidFill>
              <a:ea typeface="Calibri" pitchFamily="-110" charset="0"/>
              <a:cs typeface="Times New Roman" pitchFamily="-110" charset="0"/>
            </a:endParaRPr>
          </a:p>
        </p:txBody>
      </p:sp>
      <p:pic>
        <p:nvPicPr>
          <p:cNvPr id="6" name="Picture 5"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323850" y="304800"/>
            <a:ext cx="8496300" cy="4318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NZ" sz="2200" b="1" dirty="0">
                <a:solidFill>
                  <a:srgbClr val="FFFF00"/>
                </a:solidFill>
                <a:latin typeface="Calibri" pitchFamily="-110" charset="0"/>
              </a:rPr>
              <a:t>Timeline for full implementation and reporting . . .</a:t>
            </a:r>
            <a:endParaRPr lang="en-GB" sz="2200" b="1" dirty="0">
              <a:solidFill>
                <a:srgbClr val="FFFF00"/>
              </a:solidFill>
              <a:latin typeface="Calibri" pitchFamily="-110" charset="0"/>
            </a:endParaRPr>
          </a:p>
        </p:txBody>
      </p:sp>
      <p:sp>
        <p:nvSpPr>
          <p:cNvPr id="16387" name="Rectangle 3"/>
          <p:cNvSpPr>
            <a:spLocks noGrp="1" noChangeArrowheads="1"/>
          </p:cNvSpPr>
          <p:nvPr>
            <p:ph type="body" idx="1"/>
          </p:nvPr>
        </p:nvSpPr>
        <p:spPr bwMode="auto">
          <a:xfrm>
            <a:off x="323850" y="1066801"/>
            <a:ext cx="8496300" cy="5187950"/>
          </a:xfrm>
          <a:noFill/>
          <a:ln>
            <a:miter lim="800000"/>
            <a:headEnd/>
            <a:tailEnd/>
          </a:ln>
        </p:spPr>
        <p:txBody>
          <a:bodyPr vert="horz" wrap="square" lIns="91440" tIns="45720" rIns="91440" bIns="45720" numCol="1" anchor="t" anchorCtr="0" compatLnSpc="1">
            <a:prstTxWarp prst="textNoShape">
              <a:avLst/>
            </a:prstTxWarp>
            <a:normAutofit/>
          </a:bodyPr>
          <a:lstStyle/>
          <a:p>
            <a:pPr marL="609600" indent="-609600" algn="just" eaLnBrk="1" hangingPunct="1">
              <a:lnSpc>
                <a:spcPct val="80000"/>
              </a:lnSpc>
              <a:buFontTx/>
              <a:buNone/>
            </a:pPr>
            <a:r>
              <a:rPr lang="en-US" sz="2200" dirty="0" smtClean="0">
                <a:solidFill>
                  <a:schemeClr val="bg1"/>
                </a:solidFill>
                <a:latin typeface="Calibri" pitchFamily="-110" charset="0"/>
              </a:rPr>
              <a:t>March</a:t>
            </a:r>
            <a:r>
              <a:rPr lang="en-US" sz="2200" dirty="0">
                <a:solidFill>
                  <a:schemeClr val="bg1"/>
                </a:solidFill>
                <a:latin typeface="Calibri" pitchFamily="-110" charset="0"/>
              </a:rPr>
              <a:t>		Distribution of draft materials </a:t>
            </a:r>
          </a:p>
          <a:p>
            <a:pPr marL="609600" indent="-609600" algn="just" eaLnBrk="1" hangingPunct="1">
              <a:lnSpc>
                <a:spcPct val="80000"/>
              </a:lnSpc>
              <a:buFontTx/>
              <a:buNone/>
            </a:pPr>
            <a:r>
              <a:rPr lang="en-US" sz="2200" dirty="0">
                <a:solidFill>
                  <a:schemeClr val="bg1"/>
                </a:solidFill>
                <a:latin typeface="Calibri" pitchFamily="-110" charset="0"/>
              </a:rPr>
              <a:t>March – May	Consultation</a:t>
            </a:r>
          </a:p>
          <a:p>
            <a:pPr marL="609600" indent="-609600" algn="just" eaLnBrk="1" hangingPunct="1">
              <a:lnSpc>
                <a:spcPct val="80000"/>
              </a:lnSpc>
              <a:buFontTx/>
              <a:buNone/>
            </a:pPr>
            <a:r>
              <a:rPr lang="en-US" sz="2200" dirty="0">
                <a:solidFill>
                  <a:schemeClr val="bg1"/>
                </a:solidFill>
                <a:latin typeface="Calibri" pitchFamily="-110" charset="0"/>
              </a:rPr>
              <a:t>March – Dec	Information Gathering </a:t>
            </a:r>
          </a:p>
          <a:p>
            <a:pPr marL="609600" indent="-609600" algn="just" eaLnBrk="1" hangingPunct="1">
              <a:lnSpc>
                <a:spcPct val="80000"/>
              </a:lnSpc>
              <a:buFontTx/>
              <a:buNone/>
            </a:pPr>
            <a:r>
              <a:rPr lang="en-US" sz="2200" dirty="0">
                <a:solidFill>
                  <a:schemeClr val="bg1"/>
                </a:solidFill>
                <a:latin typeface="Calibri" pitchFamily="-110" charset="0"/>
              </a:rPr>
              <a:t>August		Consultation analysis report published on web</a:t>
            </a:r>
          </a:p>
          <a:p>
            <a:pPr marL="609600" indent="-609600" algn="just" eaLnBrk="1" hangingPunct="1">
              <a:lnSpc>
                <a:spcPct val="80000"/>
              </a:lnSpc>
              <a:buFontTx/>
              <a:buNone/>
            </a:pPr>
            <a:r>
              <a:rPr lang="en-US" sz="2200" dirty="0">
                <a:solidFill>
                  <a:schemeClr val="bg1"/>
                </a:solidFill>
                <a:latin typeface="Calibri" pitchFamily="-110" charset="0"/>
              </a:rPr>
              <a:t>October	</a:t>
            </a:r>
            <a:r>
              <a:rPr lang="en-US" sz="2200" dirty="0" err="1">
                <a:solidFill>
                  <a:schemeClr val="bg1"/>
                </a:solidFill>
                <a:latin typeface="Calibri" pitchFamily="-110" charset="0"/>
              </a:rPr>
              <a:t>Finalised</a:t>
            </a:r>
            <a:r>
              <a:rPr lang="en-US" sz="2200" dirty="0">
                <a:solidFill>
                  <a:schemeClr val="bg1"/>
                </a:solidFill>
                <a:latin typeface="Calibri" pitchFamily="-110" charset="0"/>
              </a:rPr>
              <a:t> </a:t>
            </a:r>
            <a:r>
              <a:rPr lang="en-US" sz="2200" dirty="0" err="1">
                <a:solidFill>
                  <a:schemeClr val="bg1"/>
                </a:solidFill>
                <a:latin typeface="Calibri" pitchFamily="-110" charset="0"/>
              </a:rPr>
              <a:t>whanaketanga</a:t>
            </a:r>
            <a:r>
              <a:rPr lang="en-US" sz="2200" dirty="0">
                <a:solidFill>
                  <a:schemeClr val="bg1"/>
                </a:solidFill>
                <a:latin typeface="Calibri" pitchFamily="-110" charset="0"/>
              </a:rPr>
              <a:t> </a:t>
            </a:r>
            <a:r>
              <a:rPr lang="en-US" sz="2200" dirty="0" err="1">
                <a:solidFill>
                  <a:schemeClr val="bg1"/>
                </a:solidFill>
                <a:latin typeface="Calibri" pitchFamily="-110" charset="0"/>
              </a:rPr>
              <a:t>gazetted</a:t>
            </a:r>
            <a:r>
              <a:rPr lang="en-US" sz="2200" dirty="0">
                <a:solidFill>
                  <a:schemeClr val="bg1"/>
                </a:solidFill>
                <a:latin typeface="Calibri" pitchFamily="-110" charset="0"/>
              </a:rPr>
              <a:t> and published</a:t>
            </a:r>
          </a:p>
          <a:p>
            <a:pPr marL="609600" indent="-609600" algn="just" eaLnBrk="1" hangingPunct="1">
              <a:lnSpc>
                <a:spcPct val="80000"/>
              </a:lnSpc>
              <a:buFontTx/>
              <a:buNone/>
            </a:pPr>
            <a:endParaRPr lang="en-US" sz="800" dirty="0">
              <a:solidFill>
                <a:schemeClr val="bg1"/>
              </a:solidFill>
              <a:latin typeface="Calibri" pitchFamily="-110" charset="0"/>
            </a:endParaRPr>
          </a:p>
          <a:p>
            <a:pPr marL="609600" indent="-609600" algn="just" eaLnBrk="1" hangingPunct="1">
              <a:lnSpc>
                <a:spcPct val="80000"/>
              </a:lnSpc>
              <a:buFontTx/>
              <a:buNone/>
            </a:pPr>
            <a:r>
              <a:rPr lang="en-US" sz="2200" b="1" i="1" dirty="0">
                <a:solidFill>
                  <a:schemeClr val="bg1"/>
                </a:solidFill>
                <a:latin typeface="Calibri" pitchFamily="-110" charset="0"/>
              </a:rPr>
              <a:t>2011			</a:t>
            </a:r>
            <a:r>
              <a:rPr lang="en-US" sz="2200" dirty="0">
                <a:solidFill>
                  <a:schemeClr val="bg1"/>
                </a:solidFill>
                <a:latin typeface="Calibri" pitchFamily="-110" charset="0"/>
              </a:rPr>
              <a:t>Full implementation begins</a:t>
            </a:r>
          </a:p>
          <a:p>
            <a:pPr marL="609600" indent="-609600" algn="just" eaLnBrk="1" hangingPunct="1">
              <a:lnSpc>
                <a:spcPct val="80000"/>
              </a:lnSpc>
              <a:buFontTx/>
              <a:buNone/>
            </a:pPr>
            <a:r>
              <a:rPr lang="en-US" sz="2200" dirty="0">
                <a:solidFill>
                  <a:schemeClr val="bg1"/>
                </a:solidFill>
                <a:latin typeface="Calibri" pitchFamily="-110" charset="0"/>
              </a:rPr>
              <a:t>			Parents receive written reports at least twice a year </a:t>
            </a:r>
          </a:p>
          <a:p>
            <a:pPr marL="609600" indent="-609600" eaLnBrk="1" hangingPunct="1">
              <a:lnSpc>
                <a:spcPct val="80000"/>
              </a:lnSpc>
              <a:buFontTx/>
              <a:buNone/>
            </a:pPr>
            <a:r>
              <a:rPr lang="en-US" sz="2200" dirty="0">
                <a:solidFill>
                  <a:schemeClr val="bg1"/>
                </a:solidFill>
                <a:latin typeface="Calibri" pitchFamily="-110" charset="0"/>
              </a:rPr>
              <a:t>			Boards begin developing their 2012 charters 			</a:t>
            </a:r>
            <a:r>
              <a:rPr lang="en-US" sz="2200" dirty="0" smtClean="0">
                <a:solidFill>
                  <a:schemeClr val="bg1"/>
                </a:solidFill>
                <a:latin typeface="Calibri" pitchFamily="-110" charset="0"/>
              </a:rPr>
              <a:t>	</a:t>
            </a:r>
          </a:p>
          <a:p>
            <a:pPr marL="609600" indent="-609600" eaLnBrk="1" hangingPunct="1">
              <a:lnSpc>
                <a:spcPct val="80000"/>
              </a:lnSpc>
              <a:buFontTx/>
              <a:buNone/>
            </a:pPr>
            <a:r>
              <a:rPr lang="en-US" sz="2200" dirty="0" smtClean="0">
                <a:solidFill>
                  <a:schemeClr val="bg1"/>
                </a:solidFill>
                <a:latin typeface="Calibri" pitchFamily="-110" charset="0"/>
              </a:rPr>
              <a:t>			including </a:t>
            </a:r>
            <a:r>
              <a:rPr lang="en-US" sz="2200" dirty="0">
                <a:solidFill>
                  <a:schemeClr val="bg1"/>
                </a:solidFill>
                <a:latin typeface="Calibri" pitchFamily="-110" charset="0"/>
              </a:rPr>
              <a:t>setting targets in relation to the standards</a:t>
            </a:r>
            <a:r>
              <a:rPr lang="en-GB" sz="2200" dirty="0">
                <a:solidFill>
                  <a:schemeClr val="bg1"/>
                </a:solidFill>
                <a:latin typeface="Calibri" pitchFamily="-110" charset="0"/>
              </a:rPr>
              <a:t> </a:t>
            </a:r>
          </a:p>
          <a:p>
            <a:pPr marL="609600" indent="-609600" algn="just" eaLnBrk="1" hangingPunct="1">
              <a:lnSpc>
                <a:spcPct val="80000"/>
              </a:lnSpc>
              <a:buFontTx/>
              <a:buNone/>
            </a:pPr>
            <a:endParaRPr lang="en-GB" sz="800" dirty="0" smtClean="0">
              <a:solidFill>
                <a:schemeClr val="bg1"/>
              </a:solidFill>
              <a:latin typeface="Calibri" pitchFamily="-110" charset="0"/>
            </a:endParaRPr>
          </a:p>
          <a:p>
            <a:pPr marL="609600" indent="-609600" eaLnBrk="1" hangingPunct="1">
              <a:lnSpc>
                <a:spcPct val="80000"/>
              </a:lnSpc>
              <a:buFontTx/>
              <a:buNone/>
            </a:pPr>
            <a:r>
              <a:rPr lang="en-US" sz="2200" b="1" i="1" dirty="0" smtClean="0">
                <a:solidFill>
                  <a:schemeClr val="bg1"/>
                </a:solidFill>
                <a:latin typeface="Calibri" pitchFamily="-110" charset="0"/>
              </a:rPr>
              <a:t>2012			</a:t>
            </a:r>
            <a:r>
              <a:rPr lang="en-US" sz="2200" dirty="0" smtClean="0">
                <a:solidFill>
                  <a:schemeClr val="bg1"/>
                </a:solidFill>
                <a:latin typeface="Calibri" pitchFamily="-110" charset="0"/>
              </a:rPr>
              <a:t>Schools </a:t>
            </a:r>
            <a:r>
              <a:rPr lang="en-US" sz="2200" dirty="0">
                <a:solidFill>
                  <a:schemeClr val="bg1"/>
                </a:solidFill>
                <a:latin typeface="Calibri" pitchFamily="-110" charset="0"/>
              </a:rPr>
              <a:t>work to targets set in their 2012 charters in 		</a:t>
            </a:r>
            <a:r>
              <a:rPr lang="en-US" sz="2200" dirty="0" smtClean="0">
                <a:solidFill>
                  <a:schemeClr val="bg1"/>
                </a:solidFill>
                <a:latin typeface="Calibri" pitchFamily="-110" charset="0"/>
              </a:rPr>
              <a:t>	</a:t>
            </a:r>
          </a:p>
          <a:p>
            <a:pPr marL="609600" indent="-609600" eaLnBrk="1" hangingPunct="1">
              <a:lnSpc>
                <a:spcPct val="80000"/>
              </a:lnSpc>
              <a:buFontTx/>
              <a:buNone/>
            </a:pPr>
            <a:r>
              <a:rPr lang="en-US" sz="2200" dirty="0" smtClean="0">
                <a:solidFill>
                  <a:schemeClr val="bg1"/>
                </a:solidFill>
                <a:latin typeface="Calibri" pitchFamily="-110" charset="0"/>
              </a:rPr>
              <a:t>			relation </a:t>
            </a:r>
            <a:r>
              <a:rPr lang="en-US" sz="2200" dirty="0">
                <a:solidFill>
                  <a:schemeClr val="bg1"/>
                </a:solidFill>
                <a:latin typeface="Calibri" pitchFamily="-110" charset="0"/>
              </a:rPr>
              <a:t>to </a:t>
            </a:r>
            <a:r>
              <a:rPr lang="en-US" sz="2200" i="1" dirty="0" err="1">
                <a:solidFill>
                  <a:schemeClr val="bg1"/>
                </a:solidFill>
                <a:latin typeface="Calibri" pitchFamily="-110" charset="0"/>
              </a:rPr>
              <a:t>Ngā</a:t>
            </a:r>
            <a:r>
              <a:rPr lang="en-US" sz="2200" i="1" dirty="0">
                <a:solidFill>
                  <a:schemeClr val="bg1"/>
                </a:solidFill>
                <a:latin typeface="Calibri" pitchFamily="-110" charset="0"/>
              </a:rPr>
              <a:t> </a:t>
            </a:r>
            <a:r>
              <a:rPr lang="en-US" sz="2200" i="1" dirty="0" err="1">
                <a:solidFill>
                  <a:schemeClr val="bg1"/>
                </a:solidFill>
                <a:latin typeface="Calibri" pitchFamily="-110" charset="0"/>
              </a:rPr>
              <a:t>Whanaketanga</a:t>
            </a:r>
            <a:r>
              <a:rPr lang="en-US" sz="2200" i="1" dirty="0">
                <a:solidFill>
                  <a:schemeClr val="bg1"/>
                </a:solidFill>
                <a:latin typeface="Calibri" pitchFamily="-110" charset="0"/>
              </a:rPr>
              <a:t> </a:t>
            </a:r>
            <a:r>
              <a:rPr lang="en-US" sz="2200" i="1" dirty="0" err="1">
                <a:solidFill>
                  <a:schemeClr val="bg1"/>
                </a:solidFill>
                <a:latin typeface="Calibri" pitchFamily="-110" charset="0"/>
              </a:rPr>
              <a:t>Rūmaki</a:t>
            </a:r>
            <a:r>
              <a:rPr lang="en-US" sz="2200" i="1" dirty="0">
                <a:solidFill>
                  <a:schemeClr val="bg1"/>
                </a:solidFill>
                <a:latin typeface="Calibri" pitchFamily="-110" charset="0"/>
              </a:rPr>
              <a:t> </a:t>
            </a:r>
            <a:r>
              <a:rPr lang="en-US" sz="2200" i="1" dirty="0" err="1">
                <a:solidFill>
                  <a:schemeClr val="bg1"/>
                </a:solidFill>
                <a:latin typeface="Calibri" pitchFamily="-110" charset="0"/>
              </a:rPr>
              <a:t>Māori</a:t>
            </a:r>
            <a:r>
              <a:rPr lang="en-GB" sz="2200" i="1" dirty="0">
                <a:solidFill>
                  <a:schemeClr val="bg1"/>
                </a:solidFill>
                <a:latin typeface="Calibri" pitchFamily="-110" charset="0"/>
              </a:rPr>
              <a:t> </a:t>
            </a:r>
          </a:p>
          <a:p>
            <a:pPr marL="609600" indent="-609600" algn="just" eaLnBrk="1" hangingPunct="1">
              <a:lnSpc>
                <a:spcPct val="80000"/>
              </a:lnSpc>
              <a:buFontTx/>
              <a:buNone/>
            </a:pPr>
            <a:endParaRPr lang="en-GB" sz="800" i="1" dirty="0">
              <a:solidFill>
                <a:schemeClr val="bg1"/>
              </a:solidFill>
              <a:latin typeface="Calibri" pitchFamily="-110" charset="0"/>
            </a:endParaRPr>
          </a:p>
          <a:p>
            <a:pPr marL="609600" indent="-609600" eaLnBrk="1" hangingPunct="1">
              <a:lnSpc>
                <a:spcPct val="80000"/>
              </a:lnSpc>
              <a:buFontTx/>
              <a:buNone/>
            </a:pPr>
            <a:r>
              <a:rPr lang="en-US" sz="2200" b="1" dirty="0">
                <a:solidFill>
                  <a:schemeClr val="bg1"/>
                </a:solidFill>
                <a:latin typeface="Calibri" pitchFamily="-110" charset="0"/>
              </a:rPr>
              <a:t>2013		</a:t>
            </a:r>
            <a:r>
              <a:rPr lang="en-US" sz="2200" dirty="0">
                <a:solidFill>
                  <a:schemeClr val="bg1"/>
                </a:solidFill>
                <a:latin typeface="Calibri" pitchFamily="-110" charset="0"/>
              </a:rPr>
              <a:t>	Schools report school-level data in relation 	                               		to </a:t>
            </a:r>
            <a:r>
              <a:rPr lang="en-US" sz="2200" i="1" dirty="0" err="1">
                <a:solidFill>
                  <a:schemeClr val="bg1"/>
                </a:solidFill>
                <a:latin typeface="Calibri" pitchFamily="-110" charset="0"/>
              </a:rPr>
              <a:t>Ngā</a:t>
            </a:r>
            <a:r>
              <a:rPr lang="en-US" sz="2200" i="1" dirty="0">
                <a:solidFill>
                  <a:schemeClr val="bg1"/>
                </a:solidFill>
                <a:latin typeface="Calibri" pitchFamily="-110" charset="0"/>
              </a:rPr>
              <a:t> </a:t>
            </a:r>
            <a:r>
              <a:rPr lang="en-US" sz="2200" i="1" dirty="0" err="1">
                <a:solidFill>
                  <a:schemeClr val="bg1"/>
                </a:solidFill>
                <a:latin typeface="Calibri" pitchFamily="-110" charset="0"/>
              </a:rPr>
              <a:t>Whanaketanga</a:t>
            </a:r>
            <a:r>
              <a:rPr lang="en-US" sz="2200" i="1" dirty="0">
                <a:solidFill>
                  <a:schemeClr val="bg1"/>
                </a:solidFill>
                <a:latin typeface="Calibri" pitchFamily="-110" charset="0"/>
              </a:rPr>
              <a:t> </a:t>
            </a:r>
            <a:r>
              <a:rPr lang="en-US" sz="2200" i="1" dirty="0" err="1">
                <a:solidFill>
                  <a:schemeClr val="bg1"/>
                </a:solidFill>
                <a:latin typeface="Calibri" pitchFamily="-110" charset="0"/>
              </a:rPr>
              <a:t>Rumaki</a:t>
            </a:r>
            <a:r>
              <a:rPr lang="en-US" sz="2200" i="1" dirty="0">
                <a:solidFill>
                  <a:schemeClr val="bg1"/>
                </a:solidFill>
                <a:latin typeface="Calibri" pitchFamily="-110" charset="0"/>
              </a:rPr>
              <a:t> </a:t>
            </a:r>
            <a:r>
              <a:rPr lang="en-US" sz="2200" i="1" dirty="0" err="1">
                <a:solidFill>
                  <a:schemeClr val="bg1"/>
                </a:solidFill>
                <a:latin typeface="Calibri" pitchFamily="-110" charset="0"/>
              </a:rPr>
              <a:t>Māori</a:t>
            </a:r>
            <a:r>
              <a:rPr lang="en-US" sz="2200" dirty="0">
                <a:solidFill>
                  <a:schemeClr val="bg1"/>
                </a:solidFill>
                <a:latin typeface="Calibri" pitchFamily="-110" charset="0"/>
              </a:rPr>
              <a:t> in                                 		their 2012 annual reports</a:t>
            </a:r>
            <a:r>
              <a:rPr lang="en-GB" sz="2000" dirty="0">
                <a:solidFill>
                  <a:schemeClr val="bg1"/>
                </a:solidFill>
              </a:rPr>
              <a:t> </a:t>
            </a:r>
            <a:endParaRPr lang="en-US" sz="2000" dirty="0">
              <a:solidFill>
                <a:schemeClr val="bg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bwMode="auto">
          <a:xfrm>
            <a:off x="323850" y="228600"/>
            <a:ext cx="8496300" cy="503238"/>
          </a:xfrm>
          <a:noFill/>
          <a:ln>
            <a:miter lim="800000"/>
            <a:headEnd/>
            <a:tailEnd/>
          </a:ln>
        </p:spPr>
        <p:txBody>
          <a:bodyPr vert="horz" wrap="square" lIns="91440" tIns="45720" rIns="91440" bIns="45720" numCol="1" anchor="t" anchorCtr="0" compatLnSpc="1">
            <a:prstTxWarp prst="textNoShape">
              <a:avLst/>
            </a:prstTxWarp>
          </a:bodyPr>
          <a:lstStyle/>
          <a:p>
            <a:r>
              <a:rPr lang="en-NZ" sz="2400" b="1" dirty="0">
                <a:latin typeface="Calibri" pitchFamily="-110" charset="0"/>
              </a:rPr>
              <a:t>How can I provide feedback . . .</a:t>
            </a:r>
            <a:endParaRPr lang="en-GB" sz="2400" b="1" dirty="0">
              <a:latin typeface="Calibri" pitchFamily="-110" charset="0"/>
            </a:endParaRPr>
          </a:p>
        </p:txBody>
      </p:sp>
      <p:sp>
        <p:nvSpPr>
          <p:cNvPr id="17411" name="Rectangle 3"/>
          <p:cNvSpPr>
            <a:spLocks noGrp="1" noChangeArrowheads="1"/>
          </p:cNvSpPr>
          <p:nvPr>
            <p:ph type="body" idx="1"/>
          </p:nvPr>
        </p:nvSpPr>
        <p:spPr bwMode="auto">
          <a:xfrm>
            <a:off x="457200" y="1700213"/>
            <a:ext cx="8229600" cy="4425950"/>
          </a:xfrm>
          <a:noFill/>
          <a:ln>
            <a:miter lim="800000"/>
            <a:headEnd/>
            <a:tailEnd/>
          </a:ln>
        </p:spPr>
        <p:txBody>
          <a:bodyPr vert="horz" wrap="square" lIns="91440" tIns="45720" rIns="91440" bIns="45720" numCol="1" anchor="t" anchorCtr="0" compatLnSpc="1">
            <a:prstTxWarp prst="textNoShape">
              <a:avLst/>
            </a:prstTxWarp>
          </a:bodyPr>
          <a:lstStyle/>
          <a:p>
            <a:pPr>
              <a:lnSpc>
                <a:spcPct val="90000"/>
              </a:lnSpc>
            </a:pPr>
            <a:r>
              <a:rPr lang="en-NZ" sz="2400" dirty="0">
                <a:solidFill>
                  <a:srgbClr val="FFFFFF"/>
                </a:solidFill>
                <a:latin typeface="Calibri" pitchFamily="-110" charset="0"/>
              </a:rPr>
              <a:t>Feedback forms included in consultation packs</a:t>
            </a:r>
          </a:p>
          <a:p>
            <a:pPr>
              <a:lnSpc>
                <a:spcPct val="90000"/>
              </a:lnSpc>
              <a:buFontTx/>
              <a:buNone/>
            </a:pPr>
            <a:endParaRPr lang="en-NZ" sz="2400" dirty="0">
              <a:solidFill>
                <a:srgbClr val="FFFFFF"/>
              </a:solidFill>
              <a:latin typeface="Calibri" pitchFamily="-110" charset="0"/>
            </a:endParaRPr>
          </a:p>
          <a:p>
            <a:pPr>
              <a:lnSpc>
                <a:spcPct val="90000"/>
              </a:lnSpc>
            </a:pPr>
            <a:r>
              <a:rPr lang="en-NZ" sz="2400" dirty="0">
                <a:solidFill>
                  <a:srgbClr val="FFFFFF"/>
                </a:solidFill>
                <a:latin typeface="Calibri" pitchFamily="-110" charset="0"/>
              </a:rPr>
              <a:t>Online feedback available on Ministry website</a:t>
            </a:r>
            <a:r>
              <a:rPr lang="en-NZ" sz="2400" dirty="0">
                <a:latin typeface="Calibri" pitchFamily="-110" charset="0"/>
              </a:rPr>
              <a:t> </a:t>
            </a:r>
          </a:p>
          <a:p>
            <a:pPr>
              <a:lnSpc>
                <a:spcPct val="90000"/>
              </a:lnSpc>
              <a:spcBef>
                <a:spcPct val="0"/>
              </a:spcBef>
              <a:buFontTx/>
              <a:buNone/>
            </a:pPr>
            <a:r>
              <a:rPr lang="en-NZ" sz="2400" dirty="0">
                <a:latin typeface="Calibri" pitchFamily="-110" charset="0"/>
              </a:rPr>
              <a:t>	</a:t>
            </a:r>
            <a:r>
              <a:rPr lang="en-NZ" sz="1600" dirty="0">
                <a:latin typeface="Calibri" pitchFamily="-110" charset="0"/>
                <a:hlinkClick r:id="rId2"/>
              </a:rPr>
              <a:t>http://www.minedu.govt.nz/theMinistry/Consultation/NgaWhanaketangaRumakiMaori</a:t>
            </a:r>
            <a:endParaRPr lang="en-NZ" sz="1600" dirty="0">
              <a:latin typeface="Calibri" pitchFamily="-110" charset="0"/>
            </a:endParaRPr>
          </a:p>
          <a:p>
            <a:pPr>
              <a:lnSpc>
                <a:spcPct val="90000"/>
              </a:lnSpc>
              <a:buFontTx/>
              <a:buNone/>
            </a:pPr>
            <a:endParaRPr lang="en-NZ" sz="2400" dirty="0">
              <a:latin typeface="Calibri" pitchFamily="-110" charset="0"/>
            </a:endParaRPr>
          </a:p>
          <a:p>
            <a:pPr>
              <a:lnSpc>
                <a:spcPct val="90000"/>
              </a:lnSpc>
            </a:pPr>
            <a:r>
              <a:rPr lang="en-NZ" sz="2400" dirty="0">
                <a:solidFill>
                  <a:srgbClr val="FFFFFF"/>
                </a:solidFill>
                <a:latin typeface="Calibri" pitchFamily="-110" charset="0"/>
              </a:rPr>
              <a:t>Submissions</a:t>
            </a:r>
          </a:p>
          <a:p>
            <a:pPr>
              <a:lnSpc>
                <a:spcPct val="90000"/>
              </a:lnSpc>
              <a:buFontTx/>
              <a:buNone/>
            </a:pPr>
            <a:endParaRPr lang="en-NZ" sz="2400" dirty="0">
              <a:solidFill>
                <a:srgbClr val="FFFFFF"/>
              </a:solidFill>
              <a:latin typeface="Calibri" pitchFamily="-110" charset="0"/>
            </a:endParaRPr>
          </a:p>
          <a:p>
            <a:pPr>
              <a:lnSpc>
                <a:spcPct val="90000"/>
              </a:lnSpc>
            </a:pPr>
            <a:r>
              <a:rPr lang="en-NZ" sz="2400" dirty="0">
                <a:solidFill>
                  <a:srgbClr val="FFFFFF"/>
                </a:solidFill>
                <a:latin typeface="Calibri" pitchFamily="-110" charset="0"/>
              </a:rPr>
              <a:t>Email your comments</a:t>
            </a:r>
          </a:p>
          <a:p>
            <a:pPr>
              <a:lnSpc>
                <a:spcPct val="90000"/>
              </a:lnSpc>
              <a:spcBef>
                <a:spcPct val="0"/>
              </a:spcBef>
              <a:buFontTx/>
              <a:buNone/>
            </a:pPr>
            <a:r>
              <a:rPr lang="en-NZ" sz="2400" dirty="0">
                <a:latin typeface="Calibri" pitchFamily="-110" charset="0"/>
              </a:rPr>
              <a:t>	 </a:t>
            </a:r>
            <a:r>
              <a:rPr lang="en-NZ" sz="1600" dirty="0">
                <a:latin typeface="Calibri" pitchFamily="-110" charset="0"/>
                <a:hlinkClick r:id="rId2"/>
              </a:rPr>
              <a:t>http://www.minedu.govt.nz/theMinistry/Consultation/NgaWhanaketangaRumakiMaori</a:t>
            </a:r>
            <a:endParaRPr lang="en-NZ" sz="1600" dirty="0">
              <a:latin typeface="Calibri" pitchFamily="-110" charset="0"/>
            </a:endParaRPr>
          </a:p>
          <a:p>
            <a:pPr>
              <a:lnSpc>
                <a:spcPct val="90000"/>
              </a:lnSpc>
              <a:spcBef>
                <a:spcPct val="0"/>
              </a:spcBef>
              <a:buFontTx/>
              <a:buNone/>
            </a:pPr>
            <a:endParaRPr lang="en-NZ" sz="1600" dirty="0">
              <a:latin typeface="Calibri" pitchFamily="-110" charset="0"/>
            </a:endParaRPr>
          </a:p>
          <a:p>
            <a:pPr>
              <a:lnSpc>
                <a:spcPct val="90000"/>
              </a:lnSpc>
            </a:pPr>
            <a:r>
              <a:rPr lang="en-NZ" sz="2400" dirty="0">
                <a:solidFill>
                  <a:srgbClr val="FFFFFF"/>
                </a:solidFill>
                <a:latin typeface="Calibri" pitchFamily="-110" charset="0"/>
              </a:rPr>
              <a:t>Discussion points recorded during workshop</a:t>
            </a:r>
            <a:endParaRPr lang="en-GB" sz="2400" dirty="0">
              <a:solidFill>
                <a:srgbClr val="FFFFFF"/>
              </a:solidFill>
              <a:latin typeface="Calibri" pitchFamily="-110"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694330" y="274638"/>
            <a:ext cx="7449670" cy="1143000"/>
          </a:xfrm>
        </p:spPr>
        <p:txBody>
          <a:bodyPr>
            <a:normAutofit/>
          </a:bodyPr>
          <a:lstStyle/>
          <a:p>
            <a:r>
              <a:rPr lang="en-US" i="1" dirty="0" smtClean="0">
                <a:solidFill>
                  <a:schemeClr val="bg1"/>
                </a:solidFill>
                <a:cs typeface="Apple Chancery"/>
              </a:rPr>
              <a:t>Moderation</a:t>
            </a:r>
            <a:endParaRPr lang="en-US" i="1" dirty="0">
              <a:solidFill>
                <a:schemeClr val="bg1"/>
              </a:solidFill>
              <a:cs typeface="Apple Chancery"/>
            </a:endParaRPr>
          </a:p>
        </p:txBody>
      </p:sp>
      <p:sp>
        <p:nvSpPr>
          <p:cNvPr id="4" name="Content Placeholder 3"/>
          <p:cNvSpPr>
            <a:spLocks noGrp="1"/>
          </p:cNvSpPr>
          <p:nvPr>
            <p:ph idx="1"/>
          </p:nvPr>
        </p:nvSpPr>
        <p:spPr>
          <a:xfrm>
            <a:off x="1541931" y="1600200"/>
            <a:ext cx="7221069" cy="5257800"/>
          </a:xfrm>
        </p:spPr>
        <p:txBody>
          <a:bodyPr>
            <a:normAutofit fontScale="92500" lnSpcReduction="10000"/>
          </a:bodyPr>
          <a:lstStyle/>
          <a:p>
            <a:pPr algn="just">
              <a:buNone/>
            </a:pPr>
            <a:r>
              <a:rPr lang="en-US" dirty="0" err="1" smtClean="0">
                <a:solidFill>
                  <a:srgbClr val="FFFFFF"/>
                </a:solidFill>
                <a:latin typeface="Comic Sans MS"/>
                <a:cs typeface="Comic Sans MS"/>
              </a:rPr>
              <a:t>Mahi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Kainga</a:t>
            </a:r>
            <a:r>
              <a:rPr lang="en-US" dirty="0" smtClean="0">
                <a:solidFill>
                  <a:srgbClr val="FFFFFF"/>
                </a:solidFill>
                <a:latin typeface="Comic Sans MS"/>
                <a:cs typeface="Comic Sans MS"/>
              </a:rPr>
              <a:t>:  Me </a:t>
            </a:r>
            <a:r>
              <a:rPr lang="en-US" dirty="0" err="1" smtClean="0">
                <a:solidFill>
                  <a:srgbClr val="FFFFFF"/>
                </a:solidFill>
                <a:latin typeface="Comic Sans MS"/>
                <a:cs typeface="Comic Sans MS"/>
              </a:rPr>
              <a:t>parakatihi</a:t>
            </a:r>
            <a:endParaRPr lang="en-US" dirty="0" smtClean="0">
              <a:solidFill>
                <a:srgbClr val="FFFFFF"/>
              </a:solidFill>
              <a:latin typeface="Comic Sans MS"/>
              <a:cs typeface="Comic Sans MS"/>
            </a:endParaRPr>
          </a:p>
          <a:p>
            <a:pPr algn="just">
              <a:buNone/>
            </a:pPr>
            <a:endParaRPr lang="en-US" dirty="0" smtClean="0">
              <a:solidFill>
                <a:srgbClr val="FFFFFF"/>
              </a:solidFill>
              <a:latin typeface="Comic Sans MS"/>
              <a:cs typeface="Comic Sans MS"/>
            </a:endParaRPr>
          </a:p>
          <a:p>
            <a:pPr algn="just">
              <a:buNone/>
            </a:pPr>
            <a:r>
              <a:rPr lang="en-US" dirty="0" err="1" smtClean="0">
                <a:solidFill>
                  <a:srgbClr val="FFFFFF"/>
                </a:solidFill>
                <a:latin typeface="Comic Sans MS"/>
                <a:cs typeface="Comic Sans MS"/>
              </a:rPr>
              <a:t>Whiriwhiri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tetahi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mahi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mai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tetahi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o</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nga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wahanga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matua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e</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toru</a:t>
            </a:r>
            <a:r>
              <a:rPr lang="en-US" dirty="0" smtClean="0">
                <a:solidFill>
                  <a:srgbClr val="FFFFFF"/>
                </a:solidFill>
                <a:latin typeface="Comic Sans MS"/>
                <a:cs typeface="Comic Sans MS"/>
              </a:rPr>
              <a:t> </a:t>
            </a:r>
          </a:p>
          <a:p>
            <a:pPr algn="just">
              <a:buNone/>
            </a:pPr>
            <a:r>
              <a:rPr lang="en-US" dirty="0" err="1" smtClean="0">
                <a:solidFill>
                  <a:srgbClr val="FFFFFF"/>
                </a:solidFill>
                <a:latin typeface="Comic Sans MS"/>
                <a:cs typeface="Comic Sans MS"/>
              </a:rPr>
              <a:t>Ara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Taha</a:t>
            </a:r>
            <a:r>
              <a:rPr lang="en-US" dirty="0" smtClean="0">
                <a:solidFill>
                  <a:srgbClr val="FFFFFF"/>
                </a:solidFill>
                <a:latin typeface="Comic Sans MS"/>
                <a:cs typeface="Comic Sans MS"/>
              </a:rPr>
              <a:t> korero/</a:t>
            </a:r>
            <a:r>
              <a:rPr lang="en-US" dirty="0" err="1" smtClean="0">
                <a:solidFill>
                  <a:srgbClr val="FFFFFF"/>
                </a:solidFill>
                <a:latin typeface="Comic Sans MS"/>
                <a:cs typeface="Comic Sans MS"/>
              </a:rPr>
              <a:t>panui/tuhituhi</a:t>
            </a:r>
            <a:endParaRPr lang="en-US" dirty="0" smtClean="0">
              <a:solidFill>
                <a:srgbClr val="FFFFFF"/>
              </a:solidFill>
              <a:latin typeface="Comic Sans MS"/>
              <a:cs typeface="Comic Sans MS"/>
            </a:endParaRPr>
          </a:p>
          <a:p>
            <a:pPr algn="just">
              <a:buNone/>
            </a:pPr>
            <a:r>
              <a:rPr lang="en-US" dirty="0" err="1" smtClean="0">
                <a:solidFill>
                  <a:srgbClr val="FFFFFF"/>
                </a:solidFill>
                <a:latin typeface="Comic Sans MS"/>
                <a:cs typeface="Comic Sans MS"/>
              </a:rPr>
              <a:t>Analyse</a:t>
            </a:r>
            <a:endParaRPr lang="en-US" dirty="0" smtClean="0">
              <a:solidFill>
                <a:srgbClr val="FFFFFF"/>
              </a:solidFill>
              <a:latin typeface="Comic Sans MS"/>
              <a:cs typeface="Comic Sans MS"/>
            </a:endParaRPr>
          </a:p>
          <a:p>
            <a:pPr algn="just">
              <a:buNone/>
            </a:pPr>
            <a:r>
              <a:rPr lang="en-US" dirty="0" smtClean="0">
                <a:solidFill>
                  <a:srgbClr val="FFFFFF"/>
                </a:solidFill>
                <a:latin typeface="Comic Sans MS"/>
                <a:cs typeface="Comic Sans MS"/>
              </a:rPr>
              <a:t>Make a </a:t>
            </a:r>
            <a:r>
              <a:rPr lang="en-US" dirty="0" err="1" smtClean="0">
                <a:solidFill>
                  <a:srgbClr val="FFFFFF"/>
                </a:solidFill>
                <a:latin typeface="Comic Sans MS"/>
                <a:cs typeface="Comic Sans MS"/>
              </a:rPr>
              <a:t>judgement</a:t>
            </a:r>
            <a:endParaRPr lang="en-US" dirty="0" smtClean="0">
              <a:solidFill>
                <a:srgbClr val="FFFFFF"/>
              </a:solidFill>
              <a:latin typeface="Comic Sans MS"/>
              <a:cs typeface="Comic Sans MS"/>
            </a:endParaRPr>
          </a:p>
          <a:p>
            <a:pPr algn="just">
              <a:buNone/>
            </a:pPr>
            <a:r>
              <a:rPr lang="en-US" dirty="0" err="1" smtClean="0">
                <a:solidFill>
                  <a:srgbClr val="FFFFFF"/>
                </a:solidFill>
                <a:latin typeface="Comic Sans MS"/>
                <a:cs typeface="Comic Sans MS"/>
              </a:rPr>
              <a:t>Homai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ki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tetahi</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atu</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kaiako</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engari</a:t>
            </a:r>
            <a:r>
              <a:rPr lang="en-US" dirty="0" smtClean="0">
                <a:solidFill>
                  <a:srgbClr val="FFFFFF"/>
                </a:solidFill>
                <a:latin typeface="Comic Sans MS"/>
                <a:cs typeface="Comic Sans MS"/>
              </a:rPr>
              <a:t>…</a:t>
            </a:r>
          </a:p>
          <a:p>
            <a:pPr algn="just">
              <a:buNone/>
            </a:pPr>
            <a:r>
              <a:rPr lang="en-US" dirty="0" smtClean="0">
                <a:solidFill>
                  <a:srgbClr val="FFFFFF"/>
                </a:solidFill>
                <a:latin typeface="Comic Sans MS"/>
                <a:cs typeface="Comic Sans MS"/>
              </a:rPr>
              <a:t>He aha </a:t>
            </a:r>
            <a:r>
              <a:rPr lang="en-US" dirty="0" err="1" smtClean="0">
                <a:solidFill>
                  <a:srgbClr val="FFFFFF"/>
                </a:solidFill>
                <a:latin typeface="Comic Sans MS"/>
                <a:cs typeface="Comic Sans MS"/>
              </a:rPr>
              <a:t>nga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whakaaro</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o</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te</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whanau</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te</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kura</a:t>
            </a:r>
            <a:r>
              <a:rPr lang="en-US" dirty="0" smtClean="0">
                <a:solidFill>
                  <a:srgbClr val="FFFFFF"/>
                </a:solidFill>
                <a:latin typeface="Comic Sans MS"/>
                <a:cs typeface="Comic Sans MS"/>
              </a:rPr>
              <a:t> </a:t>
            </a:r>
            <a:r>
              <a:rPr lang="en-US" dirty="0" err="1" smtClean="0">
                <a:solidFill>
                  <a:srgbClr val="FFFFFF"/>
                </a:solidFill>
                <a:latin typeface="Comic Sans MS"/>
                <a:cs typeface="Comic Sans MS"/>
              </a:rPr>
              <a:t>ranei</a:t>
            </a:r>
            <a:r>
              <a:rPr lang="en-US" dirty="0" smtClean="0">
                <a:solidFill>
                  <a:srgbClr val="FFFFFF"/>
                </a:solidFill>
                <a:latin typeface="Comic Sans MS"/>
                <a:cs typeface="Comic Sans MS"/>
              </a:rPr>
              <a:t>, he rite </a:t>
            </a:r>
            <a:r>
              <a:rPr lang="en-US" dirty="0" err="1" smtClean="0">
                <a:solidFill>
                  <a:srgbClr val="FFFFFF"/>
                </a:solidFill>
                <a:latin typeface="Comic Sans MS"/>
                <a:cs typeface="Comic Sans MS"/>
              </a:rPr>
              <a:t>tonu</a:t>
            </a:r>
            <a:r>
              <a:rPr lang="en-US" dirty="0" smtClean="0">
                <a:solidFill>
                  <a:srgbClr val="FFFFFF"/>
                </a:solidFill>
                <a:latin typeface="Comic Sans MS"/>
                <a:cs typeface="Comic Sans MS"/>
              </a:rPr>
              <a:t>?</a:t>
            </a:r>
          </a:p>
          <a:p>
            <a:endParaRPr lang="en-US" dirty="0">
              <a:solidFill>
                <a:srgbClr val="FFFFFF"/>
              </a:solidFill>
            </a:endParaRPr>
          </a:p>
        </p:txBody>
      </p:sp>
      <p:pic>
        <p:nvPicPr>
          <p:cNvPr id="5" name="Picture 4"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Picture 1" descr="falling.jpg"/>
          <p:cNvPicPr>
            <a:picLocks noChangeAspect="1"/>
          </p:cNvPicPr>
          <p:nvPr/>
        </p:nvPicPr>
        <p:blipFill>
          <a:blip r:embed="rId4">
            <a:alphaModFix amt="38000"/>
          </a:blip>
          <a:srcRect l="17442" t="37113" r="26744"/>
          <a:stretch>
            <a:fillRect/>
          </a:stretch>
        </p:blipFill>
        <p:spPr>
          <a:xfrm>
            <a:off x="5486400" y="4724400"/>
            <a:ext cx="914400" cy="774700"/>
          </a:xfrm>
          <a:prstGeom prst="rect">
            <a:avLst/>
          </a:prstGeom>
        </p:spPr>
      </p:pic>
      <p:pic>
        <p:nvPicPr>
          <p:cNvPr id="3" name="Picture 2" descr="snow1.jpg"/>
          <p:cNvPicPr>
            <a:picLocks noChangeAspect="1"/>
          </p:cNvPicPr>
          <p:nvPr/>
        </p:nvPicPr>
        <p:blipFill>
          <a:blip r:embed="rId5">
            <a:alphaModFix amt="28000"/>
          </a:blip>
          <a:srcRect l="40000" t="41584" r="28889"/>
          <a:stretch>
            <a:fillRect/>
          </a:stretch>
        </p:blipFill>
        <p:spPr>
          <a:xfrm>
            <a:off x="5181600" y="3810000"/>
            <a:ext cx="533400" cy="7493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Picture 1" descr="broken leg.jpg"/>
          <p:cNvPicPr>
            <a:picLocks noChangeAspect="1"/>
          </p:cNvPicPr>
          <p:nvPr/>
        </p:nvPicPr>
        <p:blipFill>
          <a:blip r:embed="rId4">
            <a:clrChange>
              <a:clrFrom>
                <a:srgbClr val="666666"/>
              </a:clrFrom>
              <a:clrTo>
                <a:srgbClr val="666666">
                  <a:alpha val="0"/>
                </a:srgbClr>
              </a:clrTo>
            </a:clrChange>
            <a:grayscl/>
            <a:alphaModFix amt="66000"/>
            <a:lum bright="-11000"/>
          </a:blip>
          <a:srcRect l="27692" b="38462"/>
          <a:stretch>
            <a:fillRect/>
          </a:stretch>
        </p:blipFill>
        <p:spPr>
          <a:xfrm>
            <a:off x="5791200" y="3501957"/>
            <a:ext cx="1498600" cy="765243"/>
          </a:xfrm>
          <a:prstGeom prst="rect">
            <a:avLst/>
          </a:prstGeom>
        </p:spPr>
      </p:pic>
      <p:pic>
        <p:nvPicPr>
          <p:cNvPr id="3" name="Picture 2" descr="jungle-path-3.jpg"/>
          <p:cNvPicPr>
            <a:picLocks noChangeAspect="1"/>
          </p:cNvPicPr>
          <p:nvPr/>
        </p:nvPicPr>
        <p:blipFill>
          <a:blip r:embed="rId5">
            <a:grayscl/>
            <a:lum bright="3000" contrast="12000"/>
            <a:alphaModFix amt="69000"/>
          </a:blip>
          <a:srcRect l="27273" t="60144" r="45838" b="6535"/>
          <a:stretch>
            <a:fillRect/>
          </a:stretch>
        </p:blipFill>
        <p:spPr>
          <a:xfrm>
            <a:off x="2590800" y="4543696"/>
            <a:ext cx="872400" cy="1582783"/>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4" name="Content Placeholder 3"/>
          <p:cNvSpPr>
            <a:spLocks noGrp="1"/>
          </p:cNvSpPr>
          <p:nvPr>
            <p:ph idx="1"/>
          </p:nvPr>
        </p:nvSpPr>
        <p:spPr>
          <a:xfrm>
            <a:off x="1541931" y="1600200"/>
            <a:ext cx="7221069" cy="5257800"/>
          </a:xfrm>
        </p:spPr>
        <p:txBody>
          <a:bodyPr/>
          <a:lstStyle/>
          <a:p>
            <a:pPr algn="just">
              <a:buNone/>
            </a:pPr>
            <a:endParaRPr lang="en-US" smtClean="0">
              <a:solidFill>
                <a:srgbClr val="FFFFFF"/>
              </a:solidFill>
              <a:latin typeface="Comic Sans MS"/>
              <a:cs typeface="Comic Sans MS"/>
            </a:endParaRPr>
          </a:p>
          <a:p>
            <a:endParaRPr lang="en-US" dirty="0">
              <a:solidFill>
                <a:srgbClr val="FFFFFF"/>
              </a:solidFill>
            </a:endParaRPr>
          </a:p>
        </p:txBody>
      </p:sp>
      <p:pic>
        <p:nvPicPr>
          <p:cNvPr id="5" name="Picture 4"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pic>
        <p:nvPicPr>
          <p:cNvPr id="33794" name="Picture 1" descr="C:\Documents and Settings\Ivan\Local Settings\Temporary Internet Files\Content.IE5\EFECWMBA\MP900305881[1].jpg"/>
          <p:cNvPicPr>
            <a:picLocks noChangeAspect="1" noChangeArrowheads="1"/>
          </p:cNvPicPr>
          <p:nvPr/>
        </p:nvPicPr>
        <p:blipFill>
          <a:blip r:embed="rId4"/>
          <a:srcRect/>
          <a:stretch>
            <a:fillRect/>
          </a:stretch>
        </p:blipFill>
        <p:spPr bwMode="auto">
          <a:xfrm>
            <a:off x="1676400" y="228600"/>
            <a:ext cx="809625" cy="1828800"/>
          </a:xfrm>
          <a:prstGeom prst="rect">
            <a:avLst/>
          </a:prstGeom>
          <a:noFill/>
          <a:ln w="9525">
            <a:noFill/>
            <a:miter lim="800000"/>
            <a:headEnd/>
            <a:tailEnd/>
          </a:ln>
        </p:spPr>
      </p:pic>
      <p:pic>
        <p:nvPicPr>
          <p:cNvPr id="33795" name="Picture 2" descr="C:\Program Files\Microsoft Office\Media\CntCD1\ClipArt3\j0234319.wmf"/>
          <p:cNvPicPr>
            <a:picLocks noChangeAspect="1" noChangeArrowheads="1"/>
          </p:cNvPicPr>
          <p:nvPr/>
        </p:nvPicPr>
        <p:blipFill>
          <a:blip r:embed="rId5"/>
          <a:srcRect/>
          <a:stretch>
            <a:fillRect/>
          </a:stretch>
        </p:blipFill>
        <p:spPr bwMode="auto">
          <a:xfrm>
            <a:off x="2895600" y="304800"/>
            <a:ext cx="1712181" cy="1295400"/>
          </a:xfrm>
          <a:prstGeom prst="rect">
            <a:avLst/>
          </a:prstGeom>
          <a:noFill/>
          <a:ln w="9525">
            <a:noFill/>
            <a:miter lim="800000"/>
            <a:headEnd/>
            <a:tailEnd/>
          </a:ln>
        </p:spPr>
      </p:pic>
      <p:pic>
        <p:nvPicPr>
          <p:cNvPr id="33796" name="Picture 19" descr="C:\Program Files\Microsoft Office\Media\CntCD1\ClipArt4\j0252169.wmf"/>
          <p:cNvPicPr>
            <a:picLocks noChangeAspect="1" noChangeArrowheads="1"/>
          </p:cNvPicPr>
          <p:nvPr/>
        </p:nvPicPr>
        <p:blipFill>
          <a:blip r:embed="rId6"/>
          <a:srcRect/>
          <a:stretch>
            <a:fillRect/>
          </a:stretch>
        </p:blipFill>
        <p:spPr bwMode="auto">
          <a:xfrm>
            <a:off x="4898308" y="228600"/>
            <a:ext cx="1023784" cy="933450"/>
          </a:xfrm>
          <a:prstGeom prst="rect">
            <a:avLst/>
          </a:prstGeom>
          <a:noFill/>
          <a:ln w="9525">
            <a:noFill/>
            <a:miter lim="800000"/>
            <a:headEnd/>
            <a:tailEnd/>
          </a:ln>
        </p:spPr>
      </p:pic>
      <p:pic>
        <p:nvPicPr>
          <p:cNvPr id="33797" name="Picture 21" descr="C:\Program Files\Microsoft Office\Media\CntCD1\ClipArt2\j0215624.wmf"/>
          <p:cNvPicPr>
            <a:picLocks noChangeAspect="1" noChangeArrowheads="1"/>
          </p:cNvPicPr>
          <p:nvPr/>
        </p:nvPicPr>
        <p:blipFill>
          <a:blip r:embed="rId7"/>
          <a:srcRect/>
          <a:stretch>
            <a:fillRect/>
          </a:stretch>
        </p:blipFill>
        <p:spPr bwMode="auto">
          <a:xfrm>
            <a:off x="1733550" y="2286000"/>
            <a:ext cx="1162050" cy="1047920"/>
          </a:xfrm>
          <a:prstGeom prst="rect">
            <a:avLst/>
          </a:prstGeom>
          <a:noFill/>
          <a:ln w="9525">
            <a:noFill/>
            <a:miter lim="800000"/>
            <a:headEnd/>
            <a:tailEnd/>
          </a:ln>
        </p:spPr>
      </p:pic>
      <p:pic>
        <p:nvPicPr>
          <p:cNvPr id="33798" name="Picture 22" descr="C:\Program Files\Microsoft Office\Media\CntCD1\Animated\j0283774.gif"/>
          <p:cNvPicPr>
            <a:picLocks noChangeAspect="1" noChangeArrowheads="1"/>
          </p:cNvPicPr>
          <p:nvPr/>
        </p:nvPicPr>
        <p:blipFill>
          <a:blip r:embed="rId8"/>
          <a:srcRect/>
          <a:stretch>
            <a:fillRect/>
          </a:stretch>
        </p:blipFill>
        <p:spPr bwMode="auto">
          <a:xfrm>
            <a:off x="6324600" y="-2"/>
            <a:ext cx="1840778" cy="1633538"/>
          </a:xfrm>
          <a:prstGeom prst="rect">
            <a:avLst/>
          </a:prstGeom>
          <a:noFill/>
          <a:ln w="9525">
            <a:noFill/>
            <a:miter lim="800000"/>
            <a:headEnd/>
            <a:tailEnd/>
          </a:ln>
        </p:spPr>
      </p:pic>
      <p:pic>
        <p:nvPicPr>
          <p:cNvPr id="33799" name="Picture 4" descr="C:\Documents and Settings\Ivan\Local Settings\Temporary Internet Files\Content.IE5\2Q9P3F2D\MC900112998[1].wmf"/>
          <p:cNvPicPr>
            <a:picLocks noChangeAspect="1" noChangeArrowheads="1"/>
          </p:cNvPicPr>
          <p:nvPr/>
        </p:nvPicPr>
        <p:blipFill>
          <a:blip r:embed="rId9"/>
          <a:srcRect/>
          <a:stretch>
            <a:fillRect/>
          </a:stretch>
        </p:blipFill>
        <p:spPr bwMode="auto">
          <a:xfrm>
            <a:off x="7193828" y="476250"/>
            <a:ext cx="1943100" cy="2667000"/>
          </a:xfrm>
          <a:prstGeom prst="rect">
            <a:avLst/>
          </a:prstGeom>
          <a:noFill/>
          <a:ln w="9525">
            <a:noFill/>
            <a:miter lim="800000"/>
            <a:headEnd/>
            <a:tailEnd/>
          </a:ln>
        </p:spPr>
      </p:pic>
      <p:pic>
        <p:nvPicPr>
          <p:cNvPr id="33800" name="Picture 11" descr="C:\Documents and Settings\Ivan\Local Settings\Temporary Internet Files\Content.IE5\Q4HOXABF\MC900347073[1].wmf"/>
          <p:cNvPicPr>
            <a:picLocks noChangeAspect="1" noChangeArrowheads="1"/>
          </p:cNvPicPr>
          <p:nvPr/>
        </p:nvPicPr>
        <p:blipFill>
          <a:blip r:embed="rId10"/>
          <a:srcRect/>
          <a:stretch>
            <a:fillRect/>
          </a:stretch>
        </p:blipFill>
        <p:spPr bwMode="auto">
          <a:xfrm>
            <a:off x="5922092" y="1409700"/>
            <a:ext cx="1181100" cy="1866900"/>
          </a:xfrm>
          <a:prstGeom prst="rect">
            <a:avLst/>
          </a:prstGeom>
          <a:noFill/>
          <a:ln w="9525">
            <a:noFill/>
            <a:miter lim="800000"/>
            <a:headEnd/>
            <a:tailEnd/>
          </a:ln>
        </p:spPr>
      </p:pic>
      <p:pic>
        <p:nvPicPr>
          <p:cNvPr id="33801" name="Picture 3" descr="C:\Program Files\Microsoft Office\Media\CntCD1\ClipArt3\j0237268.wmf"/>
          <p:cNvPicPr>
            <a:picLocks noChangeAspect="1" noChangeArrowheads="1"/>
          </p:cNvPicPr>
          <p:nvPr/>
        </p:nvPicPr>
        <p:blipFill>
          <a:blip r:embed="rId11"/>
          <a:srcRect/>
          <a:stretch>
            <a:fillRect/>
          </a:stretch>
        </p:blipFill>
        <p:spPr bwMode="auto">
          <a:xfrm>
            <a:off x="1733550" y="3657600"/>
            <a:ext cx="2290677" cy="1638470"/>
          </a:xfrm>
          <a:prstGeom prst="rect">
            <a:avLst/>
          </a:prstGeom>
          <a:noFill/>
          <a:ln w="9525">
            <a:noFill/>
            <a:miter lim="800000"/>
            <a:headEnd/>
            <a:tailEnd/>
          </a:ln>
        </p:spPr>
      </p:pic>
      <p:pic>
        <p:nvPicPr>
          <p:cNvPr id="33802" name="Picture 5" descr="C:\Program Files\Microsoft Office\Media\CntCD1\ClipArt1\j0199325.wmf"/>
          <p:cNvPicPr>
            <a:picLocks noChangeAspect="1" noChangeArrowheads="1"/>
          </p:cNvPicPr>
          <p:nvPr/>
        </p:nvPicPr>
        <p:blipFill>
          <a:blip r:embed="rId12"/>
          <a:srcRect/>
          <a:stretch>
            <a:fillRect/>
          </a:stretch>
        </p:blipFill>
        <p:spPr bwMode="auto">
          <a:xfrm>
            <a:off x="6934208" y="4145715"/>
            <a:ext cx="1312863" cy="976231"/>
          </a:xfrm>
          <a:prstGeom prst="rect">
            <a:avLst/>
          </a:prstGeom>
          <a:noFill/>
          <a:ln w="9525">
            <a:noFill/>
            <a:miter lim="800000"/>
            <a:headEnd/>
            <a:tailEnd/>
          </a:ln>
        </p:spPr>
      </p:pic>
      <p:pic>
        <p:nvPicPr>
          <p:cNvPr id="33803" name="Picture 6" descr="C:\Program Files\Microsoft Office\Media\CntCD1\ClipArt3\j0233771.wmf"/>
          <p:cNvPicPr>
            <a:picLocks noChangeAspect="1" noChangeArrowheads="1"/>
          </p:cNvPicPr>
          <p:nvPr/>
        </p:nvPicPr>
        <p:blipFill>
          <a:blip r:embed="rId13"/>
          <a:srcRect/>
          <a:stretch>
            <a:fillRect/>
          </a:stretch>
        </p:blipFill>
        <p:spPr bwMode="auto">
          <a:xfrm>
            <a:off x="7391400" y="5092700"/>
            <a:ext cx="1638300" cy="1333500"/>
          </a:xfrm>
          <a:prstGeom prst="rect">
            <a:avLst/>
          </a:prstGeom>
          <a:noFill/>
          <a:ln w="9525">
            <a:noFill/>
            <a:miter lim="800000"/>
            <a:headEnd/>
            <a:tailEnd/>
          </a:ln>
        </p:spPr>
      </p:pic>
      <p:pic>
        <p:nvPicPr>
          <p:cNvPr id="33804" name="Picture 15" descr="C:\Program Files\Microsoft Office\Media\CntCD1\ClipArt4\j0252313.wmf"/>
          <p:cNvPicPr>
            <a:picLocks noChangeAspect="1" noChangeArrowheads="1"/>
          </p:cNvPicPr>
          <p:nvPr/>
        </p:nvPicPr>
        <p:blipFill>
          <a:blip r:embed="rId14"/>
          <a:srcRect/>
          <a:stretch>
            <a:fillRect/>
          </a:stretch>
        </p:blipFill>
        <p:spPr bwMode="auto">
          <a:xfrm>
            <a:off x="4607781" y="5296070"/>
            <a:ext cx="1828800" cy="1028700"/>
          </a:xfrm>
          <a:prstGeom prst="rect">
            <a:avLst/>
          </a:prstGeom>
          <a:noFill/>
          <a:ln w="9525">
            <a:noFill/>
            <a:miter lim="800000"/>
            <a:headEnd/>
            <a:tailEnd/>
          </a:ln>
        </p:spPr>
      </p:pic>
      <p:pic>
        <p:nvPicPr>
          <p:cNvPr id="33805" name="Picture 17" descr="C:\Program Files\Microsoft Office\Media\CntCD1\ClipArt4\j0250609.wmf"/>
          <p:cNvPicPr>
            <a:picLocks noChangeAspect="1" noChangeArrowheads="1"/>
          </p:cNvPicPr>
          <p:nvPr/>
        </p:nvPicPr>
        <p:blipFill>
          <a:blip r:embed="rId15"/>
          <a:srcRect/>
          <a:stretch>
            <a:fillRect/>
          </a:stretch>
        </p:blipFill>
        <p:spPr bwMode="auto">
          <a:xfrm>
            <a:off x="1885950" y="5296070"/>
            <a:ext cx="1924050" cy="1344199"/>
          </a:xfrm>
          <a:prstGeom prst="rect">
            <a:avLst/>
          </a:prstGeom>
          <a:noFill/>
          <a:ln w="9525">
            <a:noFill/>
            <a:miter lim="800000"/>
            <a:headEnd/>
            <a:tailEnd/>
          </a:ln>
        </p:spPr>
      </p:pic>
      <p:pic>
        <p:nvPicPr>
          <p:cNvPr id="33806" name="Picture 20" descr="C:\Program Files\Microsoft Office\Media\CntCD1\ClipArt3\j0234323.wmf"/>
          <p:cNvPicPr>
            <a:picLocks noChangeAspect="1" noChangeArrowheads="1"/>
          </p:cNvPicPr>
          <p:nvPr/>
        </p:nvPicPr>
        <p:blipFill>
          <a:blip r:embed="rId16"/>
          <a:srcRect/>
          <a:stretch>
            <a:fillRect/>
          </a:stretch>
        </p:blipFill>
        <p:spPr bwMode="auto">
          <a:xfrm>
            <a:off x="4033803" y="2897940"/>
            <a:ext cx="1247775" cy="1247775"/>
          </a:xfrm>
          <a:prstGeom prst="rect">
            <a:avLst/>
          </a:prstGeom>
          <a:noFill/>
          <a:ln w="9525">
            <a:noFill/>
            <a:miter lim="800000"/>
            <a:headEnd/>
            <a:tailEnd/>
          </a:ln>
        </p:spPr>
      </p:pic>
      <p:pic>
        <p:nvPicPr>
          <p:cNvPr id="33807" name="Picture 13" descr="C:\Program Files\Microsoft Office\Media\CntCD1\Animated\j0234684.gif"/>
          <p:cNvPicPr>
            <a:picLocks noChangeAspect="1" noChangeArrowheads="1"/>
          </p:cNvPicPr>
          <p:nvPr/>
        </p:nvPicPr>
        <p:blipFill>
          <a:blip r:embed="rId17"/>
          <a:srcRect/>
          <a:stretch>
            <a:fillRect/>
          </a:stretch>
        </p:blipFill>
        <p:spPr bwMode="auto">
          <a:xfrm>
            <a:off x="3369531" y="1905000"/>
            <a:ext cx="1238250" cy="1238250"/>
          </a:xfrm>
          <a:prstGeom prst="rect">
            <a:avLst/>
          </a:prstGeom>
          <a:noFill/>
          <a:ln w="9525">
            <a:noFill/>
            <a:miter lim="800000"/>
            <a:headEnd/>
            <a:tailEnd/>
          </a:ln>
        </p:spPr>
      </p:pic>
      <p:pic>
        <p:nvPicPr>
          <p:cNvPr id="20" name="Picture 5" descr="C:\Program Files\Microsoft Office\Media\CntCD1\ClipArt1\j0199325.wmf"/>
          <p:cNvPicPr>
            <a:picLocks noChangeAspect="1" noChangeArrowheads="1"/>
          </p:cNvPicPr>
          <p:nvPr/>
        </p:nvPicPr>
        <p:blipFill>
          <a:blip r:embed="rId12"/>
          <a:srcRect/>
          <a:stretch>
            <a:fillRect/>
          </a:stretch>
        </p:blipFill>
        <p:spPr bwMode="auto">
          <a:xfrm>
            <a:off x="6927136" y="3657600"/>
            <a:ext cx="1312863" cy="976231"/>
          </a:xfrm>
          <a:prstGeom prst="rect">
            <a:avLst/>
          </a:prstGeom>
          <a:noFill/>
          <a:ln w="9525">
            <a:noFill/>
            <a:miter lim="800000"/>
            <a:headEnd/>
            <a:tailEnd/>
          </a:ln>
        </p:spPr>
      </p:pic>
      <p:pic>
        <p:nvPicPr>
          <p:cNvPr id="21" name="Picture 5" descr="C:\Program Files\Microsoft Office\Media\CntCD1\ClipArt1\j0199325.wmf"/>
          <p:cNvPicPr>
            <a:picLocks noChangeAspect="1" noChangeArrowheads="1"/>
          </p:cNvPicPr>
          <p:nvPr/>
        </p:nvPicPr>
        <p:blipFill>
          <a:blip r:embed="rId12"/>
          <a:srcRect/>
          <a:stretch>
            <a:fillRect/>
          </a:stretch>
        </p:blipFill>
        <p:spPr bwMode="auto">
          <a:xfrm>
            <a:off x="6852515" y="3169484"/>
            <a:ext cx="1312863" cy="976231"/>
          </a:xfrm>
          <a:prstGeom prst="rect">
            <a:avLst/>
          </a:prstGeom>
          <a:noFill/>
          <a:ln w="9525">
            <a:noFill/>
            <a:miter lim="800000"/>
            <a:headEnd/>
            <a:tailEnd/>
          </a:ln>
        </p:spPr>
      </p:pic>
      <p:pic>
        <p:nvPicPr>
          <p:cNvPr id="22" name="Picture 21"/>
          <p:cNvPicPr>
            <a:picLocks noChangeAspect="1"/>
          </p:cNvPicPr>
          <p:nvPr/>
        </p:nvPicPr>
        <p:blipFill>
          <a:blip r:embed="rId18"/>
          <a:stretch>
            <a:fillRect/>
          </a:stretch>
        </p:blipFill>
        <p:spPr>
          <a:xfrm>
            <a:off x="5281578" y="4276468"/>
            <a:ext cx="1281027" cy="845478"/>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694330" y="274638"/>
            <a:ext cx="7449670" cy="1143000"/>
          </a:xfrm>
        </p:spPr>
        <p:txBody>
          <a:bodyPr>
            <a:normAutofit/>
          </a:bodyPr>
          <a:lstStyle/>
          <a:p>
            <a:r>
              <a:rPr lang="en-US" i="1" dirty="0" err="1" smtClean="0">
                <a:solidFill>
                  <a:schemeClr val="bg1"/>
                </a:solidFill>
                <a:cs typeface="Apple Chancery"/>
              </a:rPr>
              <a:t>Hei</a:t>
            </a:r>
            <a:r>
              <a:rPr lang="en-US" i="1" dirty="0" smtClean="0">
                <a:solidFill>
                  <a:schemeClr val="bg1"/>
                </a:solidFill>
                <a:cs typeface="Apple Chancery"/>
              </a:rPr>
              <a:t> </a:t>
            </a:r>
            <a:r>
              <a:rPr lang="en-US" i="1" dirty="0" err="1" smtClean="0">
                <a:solidFill>
                  <a:schemeClr val="bg1"/>
                </a:solidFill>
                <a:cs typeface="Apple Chancery"/>
              </a:rPr>
              <a:t>mahi</a:t>
            </a:r>
            <a:r>
              <a:rPr lang="en-US" i="1" dirty="0" smtClean="0">
                <a:solidFill>
                  <a:schemeClr val="bg1"/>
                </a:solidFill>
                <a:cs typeface="Apple Chancery"/>
              </a:rPr>
              <a:t> 1</a:t>
            </a:r>
            <a:endParaRPr lang="en-US" i="1" dirty="0">
              <a:solidFill>
                <a:schemeClr val="bg1"/>
              </a:solidFill>
              <a:cs typeface="Apple Chancery"/>
            </a:endParaRPr>
          </a:p>
        </p:txBody>
      </p:sp>
      <p:sp>
        <p:nvSpPr>
          <p:cNvPr id="4" name="Content Placeholder 3"/>
          <p:cNvSpPr>
            <a:spLocks noGrp="1"/>
          </p:cNvSpPr>
          <p:nvPr>
            <p:ph idx="1"/>
          </p:nvPr>
        </p:nvSpPr>
        <p:spPr>
          <a:xfrm>
            <a:off x="1541931" y="2286000"/>
            <a:ext cx="7221069" cy="4572000"/>
          </a:xfrm>
        </p:spPr>
        <p:txBody>
          <a:bodyPr>
            <a:normAutofit/>
          </a:bodyPr>
          <a:lstStyle/>
          <a:p>
            <a:pPr algn="just">
              <a:buNone/>
            </a:pPr>
            <a:r>
              <a:rPr lang="en-US" dirty="0" smtClean="0">
                <a:solidFill>
                  <a:schemeClr val="bg1"/>
                </a:solidFill>
                <a:latin typeface="Comic Sans MS"/>
                <a:cs typeface="Comic Sans MS"/>
              </a:rPr>
              <a:t>	</a:t>
            </a:r>
            <a:r>
              <a:rPr lang="en-US" sz="4800" dirty="0" err="1" smtClean="0">
                <a:solidFill>
                  <a:schemeClr val="bg1"/>
                </a:solidFill>
                <a:latin typeface="Comic Sans MS"/>
                <a:cs typeface="Comic Sans MS"/>
              </a:rPr>
              <a:t>Matapakia</a:t>
            </a:r>
            <a:r>
              <a:rPr lang="en-US" sz="4800" dirty="0" smtClean="0">
                <a:solidFill>
                  <a:schemeClr val="bg1"/>
                </a:solidFill>
                <a:latin typeface="Comic Sans MS"/>
                <a:cs typeface="Comic Sans MS"/>
              </a:rPr>
              <a:t> </a:t>
            </a:r>
            <a:r>
              <a:rPr lang="en-US" sz="4800" dirty="0" err="1" smtClean="0">
                <a:solidFill>
                  <a:schemeClr val="bg1"/>
                </a:solidFill>
                <a:latin typeface="Comic Sans MS"/>
                <a:cs typeface="Comic Sans MS"/>
              </a:rPr>
              <a:t>tā</a:t>
            </a:r>
            <a:r>
              <a:rPr lang="en-AU" sz="4800" dirty="0" smtClean="0">
                <a:solidFill>
                  <a:schemeClr val="bg1"/>
                </a:solidFill>
                <a:latin typeface="Comic Sans MS"/>
                <a:cs typeface="Comic Sans MS"/>
              </a:rPr>
              <a:t> </a:t>
            </a:r>
            <a:r>
              <a:rPr lang="en-US" sz="4800" dirty="0" err="1" smtClean="0">
                <a:solidFill>
                  <a:schemeClr val="bg1"/>
                </a:solidFill>
                <a:latin typeface="Comic Sans MS"/>
                <a:cs typeface="Comic Sans MS"/>
              </a:rPr>
              <a:t>koutou</a:t>
            </a:r>
            <a:r>
              <a:rPr lang="en-US" sz="4800" dirty="0" smtClean="0">
                <a:solidFill>
                  <a:schemeClr val="bg1"/>
                </a:solidFill>
                <a:latin typeface="Comic Sans MS"/>
                <a:cs typeface="Comic Sans MS"/>
              </a:rPr>
              <a:t> </a:t>
            </a:r>
            <a:r>
              <a:rPr lang="en-US" sz="4800" dirty="0" err="1" smtClean="0">
                <a:solidFill>
                  <a:schemeClr val="bg1"/>
                </a:solidFill>
                <a:latin typeface="Comic Sans MS"/>
                <a:cs typeface="Comic Sans MS"/>
              </a:rPr>
              <a:t>i</a:t>
            </a:r>
            <a:r>
              <a:rPr lang="en-US" sz="4800" dirty="0" smtClean="0">
                <a:solidFill>
                  <a:schemeClr val="bg1"/>
                </a:solidFill>
                <a:latin typeface="Comic Sans MS"/>
                <a:cs typeface="Comic Sans MS"/>
              </a:rPr>
              <a:t> </a:t>
            </a:r>
            <a:r>
              <a:rPr lang="en-US" sz="4800" dirty="0" err="1" smtClean="0">
                <a:solidFill>
                  <a:schemeClr val="bg1"/>
                </a:solidFill>
                <a:latin typeface="Comic Sans MS"/>
                <a:cs typeface="Comic Sans MS"/>
              </a:rPr>
              <a:t>whakatau</a:t>
            </a:r>
            <a:r>
              <a:rPr lang="en-US" sz="4800" dirty="0" smtClean="0">
                <a:solidFill>
                  <a:schemeClr val="bg1"/>
                </a:solidFill>
                <a:latin typeface="Comic Sans MS"/>
                <a:cs typeface="Comic Sans MS"/>
              </a:rPr>
              <a:t> </a:t>
            </a:r>
            <a:r>
              <a:rPr lang="en-US" sz="4800" dirty="0" err="1" smtClean="0">
                <a:solidFill>
                  <a:schemeClr val="bg1"/>
                </a:solidFill>
                <a:latin typeface="Comic Sans MS"/>
                <a:cs typeface="Comic Sans MS"/>
              </a:rPr>
              <a:t>ai</a:t>
            </a:r>
            <a:r>
              <a:rPr lang="en-US" sz="4800" dirty="0" smtClean="0">
                <a:solidFill>
                  <a:schemeClr val="bg1"/>
                </a:solidFill>
                <a:latin typeface="Comic Sans MS"/>
                <a:cs typeface="Comic Sans MS"/>
              </a:rPr>
              <a:t> </a:t>
            </a:r>
            <a:r>
              <a:rPr lang="en-US" sz="4800" dirty="0" err="1" smtClean="0">
                <a:solidFill>
                  <a:schemeClr val="bg1"/>
                </a:solidFill>
                <a:latin typeface="Comic Sans MS"/>
                <a:cs typeface="Comic Sans MS"/>
              </a:rPr>
              <a:t>ki</a:t>
            </a:r>
            <a:r>
              <a:rPr lang="en-US" sz="4800" dirty="0" smtClean="0">
                <a:solidFill>
                  <a:schemeClr val="bg1"/>
                </a:solidFill>
                <a:latin typeface="Comic Sans MS"/>
                <a:cs typeface="Comic Sans MS"/>
              </a:rPr>
              <a:t> </a:t>
            </a:r>
            <a:r>
              <a:rPr lang="en-US" sz="4800" dirty="0" err="1" smtClean="0">
                <a:solidFill>
                  <a:schemeClr val="bg1"/>
                </a:solidFill>
                <a:latin typeface="Comic Sans MS"/>
                <a:cs typeface="Comic Sans MS"/>
              </a:rPr>
              <a:t>ērā</a:t>
            </a:r>
            <a:r>
              <a:rPr lang="en-US" sz="4800" dirty="0" smtClean="0">
                <a:solidFill>
                  <a:schemeClr val="bg1"/>
                </a:solidFill>
                <a:latin typeface="Comic Sans MS"/>
                <a:cs typeface="Comic Sans MS"/>
              </a:rPr>
              <a:t> </a:t>
            </a:r>
            <a:r>
              <a:rPr lang="en-US" sz="4800" dirty="0" err="1" smtClean="0">
                <a:solidFill>
                  <a:schemeClr val="bg1"/>
                </a:solidFill>
                <a:latin typeface="Comic Sans MS"/>
                <a:cs typeface="Comic Sans MS"/>
              </a:rPr>
              <a:t>atu</a:t>
            </a:r>
            <a:r>
              <a:rPr lang="en-US" sz="4800" dirty="0" smtClean="0">
                <a:solidFill>
                  <a:schemeClr val="bg1"/>
                </a:solidFill>
                <a:latin typeface="Comic Sans MS"/>
                <a:cs typeface="Comic Sans MS"/>
              </a:rPr>
              <a:t> </a:t>
            </a:r>
            <a:r>
              <a:rPr lang="en-US" sz="4800" dirty="0" err="1" smtClean="0">
                <a:solidFill>
                  <a:schemeClr val="bg1"/>
                </a:solidFill>
                <a:latin typeface="Comic Sans MS"/>
                <a:cs typeface="Comic Sans MS"/>
              </a:rPr>
              <a:t>rōpū</a:t>
            </a:r>
            <a:r>
              <a:rPr lang="en-US" sz="4800" dirty="0" smtClean="0">
                <a:solidFill>
                  <a:schemeClr val="bg1"/>
                </a:solidFill>
                <a:latin typeface="Comic Sans MS"/>
                <a:cs typeface="Comic Sans MS"/>
              </a:rPr>
              <a:t>.</a:t>
            </a:r>
          </a:p>
          <a:p>
            <a:pPr algn="just">
              <a:buNone/>
            </a:pPr>
            <a:endParaRPr lang="en-US" sz="4800" dirty="0" smtClean="0">
              <a:solidFill>
                <a:schemeClr val="bg1"/>
              </a:solidFill>
              <a:latin typeface="Comic Sans MS"/>
              <a:cs typeface="Comic Sans MS"/>
            </a:endParaRPr>
          </a:p>
          <a:p>
            <a:pPr algn="just">
              <a:buNone/>
            </a:pPr>
            <a:endParaRPr lang="en-US" sz="4800" dirty="0" smtClean="0">
              <a:solidFill>
                <a:schemeClr val="bg1"/>
              </a:solidFill>
              <a:latin typeface="Comic Sans MS"/>
              <a:cs typeface="Comic Sans MS"/>
            </a:endParaRPr>
          </a:p>
          <a:p>
            <a:pPr algn="just">
              <a:buNone/>
            </a:pPr>
            <a:r>
              <a:rPr lang="en-US" sz="2000" dirty="0" err="1" smtClean="0">
                <a:solidFill>
                  <a:schemeClr val="bg1"/>
                </a:solidFill>
                <a:latin typeface="Comic Sans MS"/>
                <a:cs typeface="Comic Sans MS"/>
              </a:rPr>
              <a:t>Wharangi</a:t>
            </a:r>
            <a:r>
              <a:rPr lang="en-US" sz="2000" dirty="0" smtClean="0">
                <a:solidFill>
                  <a:schemeClr val="bg1"/>
                </a:solidFill>
                <a:latin typeface="Comic Sans MS"/>
                <a:cs typeface="Comic Sans MS"/>
              </a:rPr>
              <a:t> 40 - 41</a:t>
            </a:r>
          </a:p>
          <a:p>
            <a:pPr algn="just">
              <a:buNone/>
            </a:pPr>
            <a:endParaRPr lang="en-US" dirty="0" smtClean="0">
              <a:solidFill>
                <a:srgbClr val="FFFFFF"/>
              </a:solidFill>
              <a:latin typeface="Comic Sans MS"/>
              <a:cs typeface="Comic Sans MS"/>
            </a:endParaRPr>
          </a:p>
          <a:p>
            <a:endParaRPr lang="en-US" dirty="0">
              <a:solidFill>
                <a:srgbClr val="FFFFFF"/>
              </a:solidFill>
            </a:endParaRPr>
          </a:p>
        </p:txBody>
      </p:sp>
      <p:pic>
        <p:nvPicPr>
          <p:cNvPr id="6" name="Picture 5"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1694330" y="274638"/>
            <a:ext cx="7449670" cy="1143000"/>
          </a:xfrm>
        </p:spPr>
        <p:txBody>
          <a:bodyPr>
            <a:normAutofit/>
          </a:bodyPr>
          <a:lstStyle/>
          <a:p>
            <a:r>
              <a:rPr lang="en-US" i="1" dirty="0" smtClean="0">
                <a:solidFill>
                  <a:schemeClr val="bg1"/>
                </a:solidFill>
                <a:cs typeface="Apple Chancery"/>
              </a:rPr>
              <a:t>He aha </a:t>
            </a:r>
            <a:r>
              <a:rPr lang="en-US" i="1" dirty="0" err="1" smtClean="0">
                <a:solidFill>
                  <a:schemeClr val="bg1"/>
                </a:solidFill>
                <a:cs typeface="Apple Chancery"/>
              </a:rPr>
              <a:t>nga</a:t>
            </a:r>
            <a:r>
              <a:rPr lang="en-US" i="1" dirty="0" smtClean="0">
                <a:solidFill>
                  <a:schemeClr val="bg1"/>
                </a:solidFill>
                <a:cs typeface="Apple Chancery"/>
              </a:rPr>
              <a:t> </a:t>
            </a:r>
            <a:r>
              <a:rPr lang="en-US" i="1" dirty="0" err="1" smtClean="0">
                <a:solidFill>
                  <a:schemeClr val="bg1"/>
                </a:solidFill>
                <a:cs typeface="Apple Chancery"/>
              </a:rPr>
              <a:t>whanaketanga</a:t>
            </a:r>
            <a:r>
              <a:rPr lang="en-US" i="1" dirty="0" smtClean="0">
                <a:solidFill>
                  <a:schemeClr val="bg1"/>
                </a:solidFill>
                <a:cs typeface="Apple Chancery"/>
              </a:rPr>
              <a:t>?</a:t>
            </a:r>
            <a:endParaRPr lang="en-US" i="1" dirty="0">
              <a:solidFill>
                <a:schemeClr val="bg1"/>
              </a:solidFill>
              <a:cs typeface="Apple Chancery"/>
            </a:endParaRPr>
          </a:p>
        </p:txBody>
      </p:sp>
      <p:sp>
        <p:nvSpPr>
          <p:cNvPr id="4" name="Content Placeholder 3"/>
          <p:cNvSpPr>
            <a:spLocks noGrp="1"/>
          </p:cNvSpPr>
          <p:nvPr>
            <p:ph idx="1"/>
          </p:nvPr>
        </p:nvSpPr>
        <p:spPr>
          <a:xfrm>
            <a:off x="1541931" y="1600200"/>
            <a:ext cx="7221069" cy="5257800"/>
          </a:xfrm>
        </p:spPr>
        <p:txBody>
          <a:bodyPr/>
          <a:lstStyle/>
          <a:p>
            <a:pPr lvl="0"/>
            <a:r>
              <a:rPr lang="en-US" sz="4400" dirty="0" smtClean="0">
                <a:solidFill>
                  <a:schemeClr val="bg1"/>
                </a:solidFill>
                <a:latin typeface="Comic Sans MS"/>
                <a:cs typeface="Comic Sans MS"/>
              </a:rPr>
              <a:t>E </a:t>
            </a:r>
            <a:r>
              <a:rPr lang="en-US" sz="4400" dirty="0" err="1" smtClean="0">
                <a:solidFill>
                  <a:schemeClr val="bg1"/>
                </a:solidFill>
                <a:latin typeface="Comic Sans MS"/>
                <a:cs typeface="Comic Sans MS"/>
              </a:rPr>
              <a:t>pehea</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ana</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te</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ako</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haere</a:t>
            </a:r>
            <a:r>
              <a:rPr lang="en-US" sz="4400" dirty="0" smtClean="0">
                <a:solidFill>
                  <a:schemeClr val="bg1"/>
                </a:solidFill>
                <a:latin typeface="Comic Sans MS"/>
                <a:cs typeface="Comic Sans MS"/>
              </a:rPr>
              <a:t> a </a:t>
            </a:r>
            <a:r>
              <a:rPr lang="en-US" sz="4400" dirty="0" err="1" smtClean="0">
                <a:solidFill>
                  <a:schemeClr val="bg1"/>
                </a:solidFill>
                <a:latin typeface="Comic Sans MS"/>
                <a:cs typeface="Comic Sans MS"/>
              </a:rPr>
              <a:t>te</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akonga</a:t>
            </a:r>
            <a:r>
              <a:rPr lang="en-US" sz="4400" dirty="0" smtClean="0">
                <a:solidFill>
                  <a:schemeClr val="bg1"/>
                </a:solidFill>
                <a:latin typeface="Comic Sans MS"/>
                <a:cs typeface="Comic Sans MS"/>
              </a:rPr>
              <a:t>?</a:t>
            </a:r>
          </a:p>
          <a:p>
            <a:pPr lvl="0">
              <a:buNone/>
            </a:pPr>
            <a:endParaRPr lang="en-US" sz="4400" dirty="0" smtClean="0">
              <a:solidFill>
                <a:schemeClr val="bg1"/>
              </a:solidFill>
              <a:latin typeface="Comic Sans MS"/>
              <a:cs typeface="Comic Sans MS"/>
            </a:endParaRPr>
          </a:p>
          <a:p>
            <a:r>
              <a:rPr lang="en-US" sz="4400" dirty="0" err="1" smtClean="0">
                <a:solidFill>
                  <a:schemeClr val="bg1"/>
                </a:solidFill>
                <a:latin typeface="Comic Sans MS"/>
                <a:cs typeface="Comic Sans MS"/>
              </a:rPr>
              <a:t>Mena</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kua</a:t>
            </a:r>
            <a:r>
              <a:rPr lang="en-US" sz="4400" dirty="0" smtClean="0">
                <a:solidFill>
                  <a:schemeClr val="bg1"/>
                </a:solidFill>
                <a:latin typeface="Comic Sans MS"/>
                <a:cs typeface="Comic Sans MS"/>
              </a:rPr>
              <a:t> eke </a:t>
            </a:r>
            <a:r>
              <a:rPr lang="en-US" sz="4400" dirty="0" err="1" smtClean="0">
                <a:solidFill>
                  <a:schemeClr val="bg1"/>
                </a:solidFill>
                <a:latin typeface="Comic Sans MS"/>
                <a:cs typeface="Comic Sans MS"/>
              </a:rPr>
              <a:t>ia</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ki</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te</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taumata</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e</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whai</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ana</a:t>
            </a:r>
            <a:r>
              <a:rPr lang="en-US" sz="4400" dirty="0" smtClean="0">
                <a:solidFill>
                  <a:schemeClr val="bg1"/>
                </a:solidFill>
                <a:latin typeface="Comic Sans MS"/>
                <a:cs typeface="Comic Sans MS"/>
              </a:rPr>
              <a:t> </a:t>
            </a:r>
            <a:r>
              <a:rPr lang="en-US" sz="4400" dirty="0" err="1" smtClean="0">
                <a:solidFill>
                  <a:schemeClr val="bg1"/>
                </a:solidFill>
                <a:latin typeface="Comic Sans MS"/>
                <a:cs typeface="Comic Sans MS"/>
              </a:rPr>
              <a:t>ia</a:t>
            </a:r>
            <a:endParaRPr lang="en-US" sz="4400" dirty="0" smtClean="0">
              <a:solidFill>
                <a:schemeClr val="bg1"/>
              </a:solidFill>
              <a:latin typeface="Comic Sans MS"/>
              <a:cs typeface="Comic Sans MS"/>
            </a:endParaRPr>
          </a:p>
          <a:p>
            <a:pPr lvl="0">
              <a:buNone/>
            </a:pPr>
            <a:r>
              <a:rPr lang="en-US" dirty="0" smtClean="0">
                <a:solidFill>
                  <a:schemeClr val="bg1"/>
                </a:solidFill>
                <a:latin typeface="Comic Sans MS"/>
                <a:cs typeface="Comic Sans MS"/>
              </a:rPr>
              <a:t> </a:t>
            </a:r>
          </a:p>
          <a:p>
            <a:endParaRPr lang="en-US" dirty="0">
              <a:solidFill>
                <a:srgbClr val="FFFFFF"/>
              </a:solidFill>
            </a:endParaRPr>
          </a:p>
        </p:txBody>
      </p:sp>
      <p:pic>
        <p:nvPicPr>
          <p:cNvPr id="5" name="Picture 4"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280C5F"/>
        </a:solidFill>
        <a:effectLst/>
      </p:bgPr>
    </p:bg>
    <p:spTree>
      <p:nvGrpSpPr>
        <p:cNvPr id="1" name=""/>
        <p:cNvGrpSpPr/>
        <p:nvPr/>
      </p:nvGrpSpPr>
      <p:grpSpPr>
        <a:xfrm>
          <a:off x="0" y="0"/>
          <a:ext cx="0" cy="0"/>
          <a:chOff x="0" y="0"/>
          <a:chExt cx="0" cy="0"/>
        </a:xfrm>
      </p:grpSpPr>
      <p:sp>
        <p:nvSpPr>
          <p:cNvPr id="4" name="Content Placeholder 3"/>
          <p:cNvSpPr>
            <a:spLocks noGrp="1"/>
          </p:cNvSpPr>
          <p:nvPr>
            <p:ph idx="1"/>
          </p:nvPr>
        </p:nvSpPr>
        <p:spPr>
          <a:xfrm>
            <a:off x="1541931" y="1600200"/>
            <a:ext cx="7221069" cy="5257800"/>
          </a:xfrm>
        </p:spPr>
        <p:txBody>
          <a:bodyPr/>
          <a:lstStyle/>
          <a:p>
            <a:pPr algn="just">
              <a:buNone/>
            </a:pPr>
            <a:endParaRPr lang="en-US" smtClean="0">
              <a:solidFill>
                <a:srgbClr val="FFFFFF"/>
              </a:solidFill>
              <a:latin typeface="Comic Sans MS"/>
              <a:cs typeface="Comic Sans MS"/>
            </a:endParaRPr>
          </a:p>
          <a:p>
            <a:endParaRPr lang="en-US" dirty="0">
              <a:solidFill>
                <a:srgbClr val="FFFFFF"/>
              </a:solidFill>
            </a:endParaRPr>
          </a:p>
        </p:txBody>
      </p:sp>
      <p:pic>
        <p:nvPicPr>
          <p:cNvPr id="5" name="Picture 4" descr="Te Reo Doc.png"/>
          <p:cNvPicPr>
            <a:picLocks noChangeAspect="1"/>
          </p:cNvPicPr>
          <p:nvPr/>
        </p:nvPicPr>
        <p:blipFill>
          <a:blip r:embed="rId3"/>
          <a:srcRect l="3333" t="11811" r="2222" b="7669"/>
          <a:stretch>
            <a:fillRect/>
          </a:stretch>
        </p:blipFill>
        <p:spPr>
          <a:xfrm rot="5400000">
            <a:off x="-2658036" y="2658034"/>
            <a:ext cx="6858002" cy="1541930"/>
          </a:xfrm>
          <a:prstGeom prst="rect">
            <a:avLst/>
          </a:prstGeom>
        </p:spPr>
      </p:pic>
      <p:graphicFrame>
        <p:nvGraphicFramePr>
          <p:cNvPr id="6" name="Diagram 5"/>
          <p:cNvGraphicFramePr/>
          <p:nvPr/>
        </p:nvGraphicFramePr>
        <p:xfrm>
          <a:off x="1524000" y="0"/>
          <a:ext cx="7620000" cy="6858000"/>
        </p:xfrm>
        <a:graphic>
          <a:graphicData uri="http://schemas.openxmlformats.org/drawingml/2006/diagram">
            <a: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odex">
      <a:dk1>
        <a:sysClr val="windowText" lastClr="000000"/>
      </a:dk1>
      <a:lt1>
        <a:sysClr val="window" lastClr="FFFFFF"/>
      </a:lt1>
      <a:dk2>
        <a:srgbClr val="59564B"/>
      </a:dk2>
      <a:lt2>
        <a:srgbClr val="DFDAC7"/>
      </a:lt2>
      <a:accent1>
        <a:srgbClr val="990000"/>
      </a:accent1>
      <a:accent2>
        <a:srgbClr val="EFAB16"/>
      </a:accent2>
      <a:accent3>
        <a:srgbClr val="78AC35"/>
      </a:accent3>
      <a:accent4>
        <a:srgbClr val="35ACA2"/>
      </a:accent4>
      <a:accent5>
        <a:srgbClr val="4083CF"/>
      </a:accent5>
      <a:accent6>
        <a:srgbClr val="0D335E"/>
      </a:accent6>
      <a:hlink>
        <a:srgbClr val="EF8E1C"/>
      </a:hlink>
      <a:folHlink>
        <a:srgbClr val="FEC60B"/>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1626</TotalTime>
  <Words>2132</Words>
  <Application>Microsoft Macintosh PowerPoint</Application>
  <PresentationFormat>On-screen Show (4:3)</PresentationFormat>
  <Paragraphs>275</Paragraphs>
  <Slides>28</Slides>
  <Notes>25</Notes>
  <HiddenSlides>0</HiddenSlides>
  <MMClips>0</MMClips>
  <ScaleCrop>false</ScaleCrop>
  <HeadingPairs>
    <vt:vector size="4" baseType="variant">
      <vt:variant>
        <vt:lpstr>Design Template</vt:lpstr>
      </vt:variant>
      <vt:variant>
        <vt:i4>1</vt:i4>
      </vt:variant>
      <vt:variant>
        <vt:lpstr>Slide Titles</vt:lpstr>
      </vt:variant>
      <vt:variant>
        <vt:i4>28</vt:i4>
      </vt:variant>
    </vt:vector>
  </HeadingPairs>
  <TitlesOfParts>
    <vt:vector size="29" baseType="lpstr">
      <vt:lpstr>Office Theme</vt:lpstr>
      <vt:lpstr>Slide 1</vt:lpstr>
      <vt:lpstr>Slide 2</vt:lpstr>
      <vt:lpstr>Slide 3</vt:lpstr>
      <vt:lpstr>Slide 4</vt:lpstr>
      <vt:lpstr>Slide 5</vt:lpstr>
      <vt:lpstr>Slide 6</vt:lpstr>
      <vt:lpstr>Hei mahi 1</vt:lpstr>
      <vt:lpstr>He aha nga whanaketanga?</vt:lpstr>
      <vt:lpstr>Slide 9</vt:lpstr>
      <vt:lpstr>Nga Whanaketanga</vt:lpstr>
      <vt:lpstr>Slide 11</vt:lpstr>
      <vt:lpstr>Slide 12</vt:lpstr>
      <vt:lpstr>Aromatawai</vt:lpstr>
      <vt:lpstr>Taha Korero</vt:lpstr>
      <vt:lpstr>Making Judgements</vt:lpstr>
      <vt:lpstr>Slide 16</vt:lpstr>
      <vt:lpstr>Slide 17</vt:lpstr>
      <vt:lpstr>Slide 18</vt:lpstr>
      <vt:lpstr>Slide 19</vt:lpstr>
      <vt:lpstr>Slide 20</vt:lpstr>
      <vt:lpstr>Taha Panui</vt:lpstr>
      <vt:lpstr>Taha Tuhituhi</vt:lpstr>
      <vt:lpstr>Tuhi Pohewa</vt:lpstr>
      <vt:lpstr>Reporting to Parents</vt:lpstr>
      <vt:lpstr>Slide 25</vt:lpstr>
      <vt:lpstr>Timeline for full implementation and reporting . . .</vt:lpstr>
      <vt:lpstr>How can I provide feedback . . .</vt:lpstr>
      <vt:lpstr>Moderation</vt:lpstr>
    </vt:vector>
  </TitlesOfParts>
  <Company>School Support Services</Company>
  <LinksUpToDate>false</LinksUpToDate>
  <SharedDoc>false</SharedDoc>
  <HyperlinksChanged>false</HyperlinksChanged>
  <AppVersion>12.0001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 SSS</dc:creator>
  <cp:lastModifiedBy>Administrator SSS</cp:lastModifiedBy>
  <cp:revision>107</cp:revision>
  <dcterms:created xsi:type="dcterms:W3CDTF">2010-04-28T11:21:54Z</dcterms:created>
  <dcterms:modified xsi:type="dcterms:W3CDTF">2010-04-28T11:35:48Z</dcterms:modified>
</cp:coreProperties>
</file>